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7" r:id="rId2"/>
    <p:sldId id="259" r:id="rId3"/>
    <p:sldId id="260" r:id="rId4"/>
    <p:sldId id="319" r:id="rId5"/>
    <p:sldId id="303" r:id="rId6"/>
    <p:sldId id="318" r:id="rId7"/>
    <p:sldId id="320" r:id="rId8"/>
    <p:sldId id="322" r:id="rId9"/>
    <p:sldId id="323" r:id="rId10"/>
    <p:sldId id="324" r:id="rId11"/>
    <p:sldId id="325" r:id="rId12"/>
    <p:sldId id="327" r:id="rId13"/>
    <p:sldId id="326" r:id="rId14"/>
    <p:sldId id="321" r:id="rId15"/>
    <p:sldId id="328" r:id="rId16"/>
    <p:sldId id="329" r:id="rId17"/>
    <p:sldId id="330" r:id="rId18"/>
    <p:sldId id="331" r:id="rId19"/>
    <p:sldId id="332" r:id="rId20"/>
    <p:sldId id="333" r:id="rId21"/>
    <p:sldId id="335" r:id="rId22"/>
    <p:sldId id="33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95959"/>
    <a:srgbClr val="424242"/>
    <a:srgbClr val="434343"/>
    <a:srgbClr val="F4F4F6"/>
    <a:srgbClr val="9696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showGuides="1">
      <p:cViewPr varScale="1">
        <p:scale>
          <a:sx n="109" d="100"/>
          <a:sy n="109" d="100"/>
        </p:scale>
        <p:origin x="612" y="9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C21DE-452E-46F9-A1A2-078EBADBD6E3}" type="datetimeFigureOut">
              <a:rPr lang="zh-CN" altLang="en-US" smtClean="0"/>
              <a:t>2017/7/15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129D5-09C7-4BF3-A4CB-BE1757406C5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10" name="矩形 9"/>
          <p:cNvSpPr/>
          <p:nvPr userDrawn="1"/>
        </p:nvSpPr>
        <p:spPr>
          <a:xfrm>
            <a:off x="0" y="-1"/>
            <a:ext cx="12192000" cy="6858001"/>
          </a:xfrm>
          <a:prstGeom prst="rec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0" y="-6168"/>
            <a:ext cx="6686586" cy="6858259"/>
          </a:xfrm>
          <a:custGeom>
            <a:avLst/>
            <a:gdLst>
              <a:gd name="connsiteX0" fmla="*/ 5361639 w 6686586"/>
              <a:gd name="connsiteY0" fmla="*/ 0 h 6867332"/>
              <a:gd name="connsiteX1" fmla="*/ 6686586 w 6686586"/>
              <a:gd name="connsiteY1" fmla="*/ 6867332 h 6867332"/>
              <a:gd name="connsiteX2" fmla="*/ 0 w 6686586"/>
              <a:gd name="connsiteY2" fmla="*/ 6867332 h 6867332"/>
              <a:gd name="connsiteX3" fmla="*/ 0 w 6686586"/>
              <a:gd name="connsiteY3" fmla="*/ 9073 h 6867332"/>
              <a:gd name="connsiteX0-1" fmla="*/ 5361639 w 6686586"/>
              <a:gd name="connsiteY0-2" fmla="*/ 163 h 6858259"/>
              <a:gd name="connsiteX1-3" fmla="*/ 6686586 w 6686586"/>
              <a:gd name="connsiteY1-4" fmla="*/ 6858259 h 6858259"/>
              <a:gd name="connsiteX2-5" fmla="*/ 0 w 6686586"/>
              <a:gd name="connsiteY2-6" fmla="*/ 6858259 h 6858259"/>
              <a:gd name="connsiteX3-7" fmla="*/ 0 w 6686586"/>
              <a:gd name="connsiteY3-8" fmla="*/ 0 h 6858259"/>
              <a:gd name="connsiteX4" fmla="*/ 5361639 w 6686586"/>
              <a:gd name="connsiteY4" fmla="*/ 163 h 6858259"/>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6686586" h="6858259">
                <a:moveTo>
                  <a:pt x="5361639" y="163"/>
                </a:moveTo>
                <a:lnTo>
                  <a:pt x="6686586" y="6858259"/>
                </a:lnTo>
                <a:lnTo>
                  <a:pt x="0" y="6858259"/>
                </a:lnTo>
                <a:lnTo>
                  <a:pt x="0" y="0"/>
                </a:lnTo>
                <a:lnTo>
                  <a:pt x="5361639" y="163"/>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2000" t="3568" r="43903" b="12162"/>
          <a:stretch>
            <a:fillRect/>
          </a:stretch>
        </p:blipFill>
        <p:spPr>
          <a:xfrm>
            <a:off x="0" y="-9332"/>
            <a:ext cx="6595500" cy="6867332"/>
          </a:xfrm>
          <a:custGeom>
            <a:avLst/>
            <a:gdLst>
              <a:gd name="connsiteX0" fmla="*/ 0 w 6595500"/>
              <a:gd name="connsiteY0" fmla="*/ 0 h 6867332"/>
              <a:gd name="connsiteX1" fmla="*/ 5272356 w 6595500"/>
              <a:gd name="connsiteY1" fmla="*/ 0 h 6867332"/>
              <a:gd name="connsiteX2" fmla="*/ 6595500 w 6595500"/>
              <a:gd name="connsiteY2" fmla="*/ 6867332 h 6867332"/>
              <a:gd name="connsiteX3" fmla="*/ 0 w 6595500"/>
              <a:gd name="connsiteY3" fmla="*/ 6867332 h 6867332"/>
            </a:gdLst>
            <a:ahLst/>
            <a:cxnLst>
              <a:cxn ang="0">
                <a:pos x="connsiteX0" y="connsiteY0"/>
              </a:cxn>
              <a:cxn ang="0">
                <a:pos x="connsiteX1" y="connsiteY1"/>
              </a:cxn>
              <a:cxn ang="0">
                <a:pos x="connsiteX2" y="connsiteY2"/>
              </a:cxn>
              <a:cxn ang="0">
                <a:pos x="connsiteX3" y="connsiteY3"/>
              </a:cxn>
            </a:cxnLst>
            <a:rect l="l" t="t" r="r" b="b"/>
            <a:pathLst>
              <a:path w="6595500" h="6867332">
                <a:moveTo>
                  <a:pt x="0" y="0"/>
                </a:moveTo>
                <a:lnTo>
                  <a:pt x="5272356" y="0"/>
                </a:lnTo>
                <a:lnTo>
                  <a:pt x="6595500" y="6867332"/>
                </a:lnTo>
                <a:lnTo>
                  <a:pt x="0" y="6867332"/>
                </a:lnTo>
                <a:close/>
              </a:path>
            </a:pathLst>
          </a:custGeom>
        </p:spPr>
      </p:pic>
      <p:grpSp>
        <p:nvGrpSpPr>
          <p:cNvPr id="3" name="组合 2"/>
          <p:cNvGrpSpPr/>
          <p:nvPr userDrawn="1"/>
        </p:nvGrpSpPr>
        <p:grpSpPr>
          <a:xfrm>
            <a:off x="0" y="-443433"/>
            <a:ext cx="886864" cy="443432"/>
            <a:chOff x="782053" y="1253021"/>
            <a:chExt cx="886864" cy="443432"/>
          </a:xfrm>
        </p:grpSpPr>
        <p:sp>
          <p:nvSpPr>
            <p:cNvPr id="4" name="矩形 3"/>
            <p:cNvSpPr/>
            <p:nvPr/>
          </p:nvSpPr>
          <p:spPr>
            <a:xfrm>
              <a:off x="782053" y="1253021"/>
              <a:ext cx="443432" cy="4434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5485" y="1253021"/>
              <a:ext cx="443432" cy="443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0" name="组合 9"/>
          <p:cNvGrpSpPr/>
          <p:nvPr userDrawn="1"/>
        </p:nvGrpSpPr>
        <p:grpSpPr>
          <a:xfrm>
            <a:off x="0" y="-443433"/>
            <a:ext cx="886864" cy="443432"/>
            <a:chOff x="782053" y="1253021"/>
            <a:chExt cx="886864" cy="443432"/>
          </a:xfrm>
        </p:grpSpPr>
        <p:sp>
          <p:nvSpPr>
            <p:cNvPr id="11" name="矩形 10"/>
            <p:cNvSpPr/>
            <p:nvPr/>
          </p:nvSpPr>
          <p:spPr>
            <a:xfrm>
              <a:off x="782053" y="1253021"/>
              <a:ext cx="443432" cy="4434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25485" y="1253021"/>
              <a:ext cx="443432" cy="443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3EA928-E1A2-4A77-8605-C4B5223E835F}" type="datetimeFigureOut">
              <a:rPr lang="zh-CN" altLang="en-US" smtClean="0"/>
              <a:t>2017/7/15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1B6A34-B263-4CE4-9A0B-13AC02A4D5D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矩形 1"/>
          <p:cNvSpPr/>
          <p:nvPr userDrawn="1"/>
        </p:nvSpPr>
        <p:spPr>
          <a:xfrm>
            <a:off x="0" y="-1"/>
            <a:ext cx="12192000" cy="6858001"/>
          </a:xfrm>
          <a:prstGeom prst="rec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0" y="-443433"/>
            <a:ext cx="886864" cy="443432"/>
            <a:chOff x="782053" y="1253021"/>
            <a:chExt cx="886864" cy="443432"/>
          </a:xfrm>
        </p:grpSpPr>
        <p:sp>
          <p:nvSpPr>
            <p:cNvPr id="4" name="矩形 3"/>
            <p:cNvSpPr/>
            <p:nvPr/>
          </p:nvSpPr>
          <p:spPr>
            <a:xfrm>
              <a:off x="782053" y="1253021"/>
              <a:ext cx="443432" cy="4434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5485" y="1253021"/>
              <a:ext cx="443432" cy="443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userDrawn="1"/>
        </p:nvGrpSpPr>
        <p:grpSpPr>
          <a:xfrm>
            <a:off x="0" y="186612"/>
            <a:ext cx="326571" cy="410547"/>
            <a:chOff x="0" y="186612"/>
            <a:chExt cx="326571" cy="410547"/>
          </a:xfrm>
        </p:grpSpPr>
        <p:sp>
          <p:nvSpPr>
            <p:cNvPr id="7" name="矩形 6"/>
            <p:cNvSpPr/>
            <p:nvPr/>
          </p:nvSpPr>
          <p:spPr>
            <a:xfrm>
              <a:off x="0" y="186612"/>
              <a:ext cx="65314" cy="410547"/>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zh-CN" altLang="en-US" sz="3200">
                <a:latin typeface="linea-basic-10" charset="0"/>
                <a:ea typeface="linea-basic-10" charset="0"/>
                <a:cs typeface="linea-basic-10" charset="0"/>
              </a:endParaRPr>
            </a:p>
          </p:txBody>
        </p:sp>
        <p:sp>
          <p:nvSpPr>
            <p:cNvPr id="8" name="矩形 7"/>
            <p:cNvSpPr/>
            <p:nvPr/>
          </p:nvSpPr>
          <p:spPr>
            <a:xfrm>
              <a:off x="130628" y="186612"/>
              <a:ext cx="195943" cy="410547"/>
            </a:xfrm>
            <a:prstGeom prst="rect">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zh-CN" altLang="en-US" sz="3200">
                <a:latin typeface="linea-basic-10" charset="0"/>
                <a:ea typeface="linea-basic-10" charset="0"/>
                <a:cs typeface="linea-basic-10" charset="0"/>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矩形 1"/>
          <p:cNvSpPr/>
          <p:nvPr userDrawn="1"/>
        </p:nvSpPr>
        <p:spPr>
          <a:xfrm>
            <a:off x="0" y="-1"/>
            <a:ext cx="12192000" cy="6858001"/>
          </a:xfrm>
          <a:prstGeom prst="rec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0" y="-443433"/>
            <a:ext cx="886864" cy="443432"/>
            <a:chOff x="782053" y="1253021"/>
            <a:chExt cx="886864" cy="443432"/>
          </a:xfrm>
        </p:grpSpPr>
        <p:sp>
          <p:nvSpPr>
            <p:cNvPr id="4" name="矩形 3"/>
            <p:cNvSpPr/>
            <p:nvPr/>
          </p:nvSpPr>
          <p:spPr>
            <a:xfrm>
              <a:off x="782053" y="1253021"/>
              <a:ext cx="443432" cy="4434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5485" y="1253021"/>
              <a:ext cx="443432" cy="443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3568" b="12162"/>
          <a:stretch>
            <a:fillRect/>
          </a:stretch>
        </p:blipFill>
        <p:spPr>
          <a:xfrm>
            <a:off x="20" y="10"/>
            <a:ext cx="12191980" cy="6857990"/>
          </a:xfrm>
          <a:prstGeom prst="rect">
            <a:avLst/>
          </a:prstGeom>
        </p:spPr>
      </p:pic>
      <p:grpSp>
        <p:nvGrpSpPr>
          <p:cNvPr id="3" name="组合 2"/>
          <p:cNvGrpSpPr/>
          <p:nvPr userDrawn="1"/>
        </p:nvGrpSpPr>
        <p:grpSpPr>
          <a:xfrm>
            <a:off x="0" y="-443433"/>
            <a:ext cx="886864" cy="443432"/>
            <a:chOff x="782053" y="1253021"/>
            <a:chExt cx="886864" cy="443432"/>
          </a:xfrm>
        </p:grpSpPr>
        <p:sp>
          <p:nvSpPr>
            <p:cNvPr id="4" name="矩形 3"/>
            <p:cNvSpPr/>
            <p:nvPr/>
          </p:nvSpPr>
          <p:spPr>
            <a:xfrm>
              <a:off x="782053" y="1253021"/>
              <a:ext cx="443432" cy="44343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5485" y="1253021"/>
              <a:ext cx="443432" cy="44343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EA928-E1A2-4A77-8605-C4B5223E835F}" type="datetimeFigureOut">
              <a:rPr lang="zh-CN" altLang="en-US" smtClean="0"/>
              <a:t>2017/7/15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B6A34-B263-4CE4-9A0B-13AC02A4D5D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55919" y="1610219"/>
            <a:ext cx="6564163" cy="2308324"/>
          </a:xfrm>
          <a:prstGeom prst="rect">
            <a:avLst/>
          </a:prstGeom>
          <a:noFill/>
        </p:spPr>
        <p:txBody>
          <a:bodyPr wrap="square" rtlCol="0">
            <a:spAutoFit/>
          </a:bodyPr>
          <a:lstStyle/>
          <a:p>
            <a:pPr algn="r"/>
            <a:r>
              <a:rPr lang="en-US" altLang="zh-CN" sz="48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基于人工智能的大学生私人导师</a:t>
            </a:r>
          </a:p>
          <a:p>
            <a:pPr algn="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10696497" y="2441216"/>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635826" y="3706960"/>
            <a:ext cx="2384256" cy="923330"/>
          </a:xfrm>
          <a:prstGeom prst="rect">
            <a:avLst/>
          </a:prstGeom>
          <a:noFill/>
        </p:spPr>
        <p:txBody>
          <a:bodyPr wrap="square" rtlCol="0">
            <a:spAutoFit/>
          </a:bodyPr>
          <a:lstStyle/>
          <a:p>
            <a:pP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参赛组别：创意组</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参赛省份：吉林省</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所属高校：吉林大学</a:t>
            </a:r>
          </a:p>
        </p:txBody>
      </p:sp>
      <p:sp>
        <p:nvSpPr>
          <p:cNvPr id="10" name="文本框 9"/>
          <p:cNvSpPr txBox="1"/>
          <p:nvPr/>
        </p:nvSpPr>
        <p:spPr>
          <a:xfrm>
            <a:off x="9635826" y="594555"/>
            <a:ext cx="2384256" cy="1015663"/>
          </a:xfrm>
          <a:prstGeom prst="rect">
            <a:avLst/>
          </a:prstGeom>
          <a:noFill/>
        </p:spPr>
        <p:txBody>
          <a:bodyPr wrap="square" rtlCol="0">
            <a:spAutoFit/>
          </a:bodyPr>
          <a:lstStyle/>
          <a:p>
            <a:pPr algn="r"/>
            <a:r>
              <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rPr>
              <a:t>及时</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产品功能</a:t>
            </a:r>
          </a:p>
        </p:txBody>
      </p:sp>
      <p:pic>
        <p:nvPicPr>
          <p:cNvPr id="3" name="图片 2">
            <a:extLst>
              <a:ext uri="{FF2B5EF4-FFF2-40B4-BE49-F238E27FC236}">
                <a16:creationId xmlns:a16="http://schemas.microsoft.com/office/drawing/2014/main" id="{0C94D786-4ACA-4BCF-8FAA-258C088DC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7" y="1356468"/>
            <a:ext cx="6989588" cy="4558741"/>
          </a:xfrm>
          <a:prstGeom prst="rect">
            <a:avLst/>
          </a:prstGeom>
        </p:spPr>
      </p:pic>
      <p:sp>
        <p:nvSpPr>
          <p:cNvPr id="4564" name="Freeform 1492"/>
          <p:cNvSpPr>
            <a:spLocks noEditPoints="1"/>
          </p:cNvSpPr>
          <p:nvPr/>
        </p:nvSpPr>
        <p:spPr bwMode="auto">
          <a:xfrm>
            <a:off x="10712593" y="5169876"/>
            <a:ext cx="1297997" cy="1688123"/>
          </a:xfrm>
          <a:custGeom>
            <a:avLst/>
            <a:gdLst/>
            <a:ahLst/>
            <a:cxnLst>
              <a:cxn ang="0">
                <a:pos x="1097" y="1035"/>
              </a:cxn>
              <a:cxn ang="0">
                <a:pos x="1469" y="1061"/>
              </a:cxn>
              <a:cxn ang="0">
                <a:pos x="1423" y="955"/>
              </a:cxn>
              <a:cxn ang="0">
                <a:pos x="1496" y="777"/>
              </a:cxn>
              <a:cxn ang="0">
                <a:pos x="1456" y="592"/>
              </a:cxn>
              <a:cxn ang="0">
                <a:pos x="1269" y="581"/>
              </a:cxn>
              <a:cxn ang="0">
                <a:pos x="1257" y="418"/>
              </a:cxn>
              <a:cxn ang="0">
                <a:pos x="1055" y="382"/>
              </a:cxn>
              <a:cxn ang="0">
                <a:pos x="1185" y="297"/>
              </a:cxn>
              <a:cxn ang="0">
                <a:pos x="975" y="289"/>
              </a:cxn>
              <a:cxn ang="0">
                <a:pos x="935" y="105"/>
              </a:cxn>
              <a:cxn ang="0">
                <a:pos x="801" y="15"/>
              </a:cxn>
              <a:cxn ang="0">
                <a:pos x="661" y="235"/>
              </a:cxn>
              <a:cxn ang="0">
                <a:pos x="629" y="444"/>
              </a:cxn>
              <a:cxn ang="0">
                <a:pos x="416" y="350"/>
              </a:cxn>
              <a:cxn ang="0">
                <a:pos x="264" y="389"/>
              </a:cxn>
              <a:cxn ang="0">
                <a:pos x="294" y="568"/>
              </a:cxn>
              <a:cxn ang="0">
                <a:pos x="397" y="683"/>
              </a:cxn>
              <a:cxn ang="0">
                <a:pos x="361" y="810"/>
              </a:cxn>
              <a:cxn ang="0">
                <a:pos x="367" y="901"/>
              </a:cxn>
              <a:cxn ang="0">
                <a:pos x="345" y="998"/>
              </a:cxn>
              <a:cxn ang="0">
                <a:pos x="191" y="1145"/>
              </a:cxn>
              <a:cxn ang="0">
                <a:pos x="267" y="1206"/>
              </a:cxn>
              <a:cxn ang="0">
                <a:pos x="147" y="1374"/>
              </a:cxn>
              <a:cxn ang="0">
                <a:pos x="424" y="1409"/>
              </a:cxn>
              <a:cxn ang="0">
                <a:pos x="778" y="1265"/>
              </a:cxn>
              <a:cxn ang="0">
                <a:pos x="269" y="1543"/>
              </a:cxn>
              <a:cxn ang="0">
                <a:pos x="363" y="1606"/>
              </a:cxn>
              <a:cxn ang="0">
                <a:pos x="736" y="2057"/>
              </a:cxn>
              <a:cxn ang="0">
                <a:pos x="646" y="2098"/>
              </a:cxn>
              <a:cxn ang="0">
                <a:pos x="625" y="2154"/>
              </a:cxn>
              <a:cxn ang="0">
                <a:pos x="697" y="2186"/>
              </a:cxn>
              <a:cxn ang="0">
                <a:pos x="855" y="2163"/>
              </a:cxn>
              <a:cxn ang="0">
                <a:pos x="1001" y="2166"/>
              </a:cxn>
              <a:cxn ang="0">
                <a:pos x="1015" y="2113"/>
              </a:cxn>
              <a:cxn ang="0">
                <a:pos x="899" y="2070"/>
              </a:cxn>
              <a:cxn ang="0">
                <a:pos x="1087" y="1430"/>
              </a:cxn>
              <a:cxn ang="0">
                <a:pos x="1151" y="1330"/>
              </a:cxn>
              <a:cxn ang="0">
                <a:pos x="1135" y="1287"/>
              </a:cxn>
              <a:cxn ang="0">
                <a:pos x="1472" y="1318"/>
              </a:cxn>
              <a:cxn ang="0">
                <a:pos x="1234" y="1005"/>
              </a:cxn>
              <a:cxn ang="0">
                <a:pos x="1102" y="886"/>
              </a:cxn>
              <a:cxn ang="0">
                <a:pos x="829" y="788"/>
              </a:cxn>
              <a:cxn ang="0">
                <a:pos x="897" y="344"/>
              </a:cxn>
              <a:cxn ang="0">
                <a:pos x="782" y="603"/>
              </a:cxn>
              <a:cxn ang="0">
                <a:pos x="1085" y="730"/>
              </a:cxn>
              <a:cxn ang="0">
                <a:pos x="954" y="675"/>
              </a:cxn>
              <a:cxn ang="0">
                <a:pos x="1197" y="806"/>
              </a:cxn>
              <a:cxn ang="0">
                <a:pos x="1243" y="784"/>
              </a:cxn>
              <a:cxn ang="0">
                <a:pos x="1090" y="584"/>
              </a:cxn>
              <a:cxn ang="0">
                <a:pos x="973" y="529"/>
              </a:cxn>
              <a:cxn ang="0">
                <a:pos x="918" y="542"/>
              </a:cxn>
              <a:cxn ang="0">
                <a:pos x="905" y="238"/>
              </a:cxn>
              <a:cxn ang="0">
                <a:pos x="742" y="542"/>
              </a:cxn>
              <a:cxn ang="0">
                <a:pos x="493" y="469"/>
              </a:cxn>
              <a:cxn ang="0">
                <a:pos x="411" y="693"/>
              </a:cxn>
              <a:cxn ang="0">
                <a:pos x="604" y="771"/>
              </a:cxn>
              <a:cxn ang="0">
                <a:pos x="542" y="1049"/>
              </a:cxn>
              <a:cxn ang="0">
                <a:pos x="406" y="1064"/>
              </a:cxn>
              <a:cxn ang="0">
                <a:pos x="348" y="1233"/>
              </a:cxn>
              <a:cxn ang="0">
                <a:pos x="604" y="1208"/>
              </a:cxn>
              <a:cxn ang="0">
                <a:pos x="791" y="2165"/>
              </a:cxn>
              <a:cxn ang="0">
                <a:pos x="989" y="1209"/>
              </a:cxn>
            </a:cxnLst>
            <a:rect l="0" t="0" r="r" b="b"/>
            <a:pathLst>
              <a:path w="1581" h="2198">
                <a:moveTo>
                  <a:pt x="1576" y="1230"/>
                </a:moveTo>
                <a:cubicBezTo>
                  <a:pt x="1559" y="1233"/>
                  <a:pt x="1538" y="1234"/>
                  <a:pt x="1513" y="1232"/>
                </a:cubicBezTo>
                <a:cubicBezTo>
                  <a:pt x="1484" y="1230"/>
                  <a:pt x="1454" y="1225"/>
                  <a:pt x="1422" y="1219"/>
                </a:cubicBezTo>
                <a:cubicBezTo>
                  <a:pt x="1389" y="1214"/>
                  <a:pt x="1356" y="1209"/>
                  <a:pt x="1325" y="1206"/>
                </a:cubicBezTo>
                <a:cubicBezTo>
                  <a:pt x="1312" y="1205"/>
                  <a:pt x="1301" y="1205"/>
                  <a:pt x="1290" y="1205"/>
                </a:cubicBezTo>
                <a:cubicBezTo>
                  <a:pt x="1288" y="1205"/>
                  <a:pt x="1285" y="1205"/>
                  <a:pt x="1283" y="1206"/>
                </a:cubicBezTo>
                <a:cubicBezTo>
                  <a:pt x="1276" y="1206"/>
                  <a:pt x="1272" y="1207"/>
                  <a:pt x="1270" y="1203"/>
                </a:cubicBezTo>
                <a:cubicBezTo>
                  <a:pt x="1269" y="1201"/>
                  <a:pt x="1269" y="1201"/>
                  <a:pt x="1269" y="1201"/>
                </a:cubicBezTo>
                <a:cubicBezTo>
                  <a:pt x="1267" y="1201"/>
                  <a:pt x="1267" y="1201"/>
                  <a:pt x="1267" y="1201"/>
                </a:cubicBezTo>
                <a:cubicBezTo>
                  <a:pt x="1231" y="1205"/>
                  <a:pt x="1195" y="1205"/>
                  <a:pt x="1160" y="1203"/>
                </a:cubicBezTo>
                <a:cubicBezTo>
                  <a:pt x="1109" y="1199"/>
                  <a:pt x="1065" y="1189"/>
                  <a:pt x="1033" y="1173"/>
                </a:cubicBezTo>
                <a:cubicBezTo>
                  <a:pt x="1027" y="1170"/>
                  <a:pt x="1021" y="1164"/>
                  <a:pt x="1014" y="1159"/>
                </a:cubicBezTo>
                <a:cubicBezTo>
                  <a:pt x="1009" y="1154"/>
                  <a:pt x="1004" y="1150"/>
                  <a:pt x="999" y="1147"/>
                </a:cubicBezTo>
                <a:cubicBezTo>
                  <a:pt x="995" y="1145"/>
                  <a:pt x="992" y="1143"/>
                  <a:pt x="989" y="1141"/>
                </a:cubicBezTo>
                <a:cubicBezTo>
                  <a:pt x="979" y="1134"/>
                  <a:pt x="968" y="1127"/>
                  <a:pt x="964" y="1120"/>
                </a:cubicBezTo>
                <a:cubicBezTo>
                  <a:pt x="959" y="1111"/>
                  <a:pt x="957" y="1100"/>
                  <a:pt x="955" y="1089"/>
                </a:cubicBezTo>
                <a:cubicBezTo>
                  <a:pt x="953" y="1079"/>
                  <a:pt x="951" y="1068"/>
                  <a:pt x="946" y="1058"/>
                </a:cubicBezTo>
                <a:cubicBezTo>
                  <a:pt x="949" y="1058"/>
                  <a:pt x="952" y="1057"/>
                  <a:pt x="955" y="1056"/>
                </a:cubicBezTo>
                <a:cubicBezTo>
                  <a:pt x="968" y="1053"/>
                  <a:pt x="980" y="1051"/>
                  <a:pt x="990" y="1056"/>
                </a:cubicBezTo>
                <a:cubicBezTo>
                  <a:pt x="999" y="1061"/>
                  <a:pt x="1009" y="1069"/>
                  <a:pt x="1019" y="1077"/>
                </a:cubicBezTo>
                <a:cubicBezTo>
                  <a:pt x="1024" y="1081"/>
                  <a:pt x="1029" y="1085"/>
                  <a:pt x="1034" y="1089"/>
                </a:cubicBezTo>
                <a:cubicBezTo>
                  <a:pt x="1078" y="1121"/>
                  <a:pt x="1135" y="1129"/>
                  <a:pt x="1185" y="1133"/>
                </a:cubicBezTo>
                <a:cubicBezTo>
                  <a:pt x="1198" y="1134"/>
                  <a:pt x="1211" y="1134"/>
                  <a:pt x="1228" y="1135"/>
                </a:cubicBezTo>
                <a:cubicBezTo>
                  <a:pt x="1244" y="1150"/>
                  <a:pt x="1268" y="1162"/>
                  <a:pt x="1292" y="1173"/>
                </a:cubicBezTo>
                <a:cubicBezTo>
                  <a:pt x="1324" y="1188"/>
                  <a:pt x="1347" y="1196"/>
                  <a:pt x="1366" y="1196"/>
                </a:cubicBezTo>
                <a:cubicBezTo>
                  <a:pt x="1391" y="1197"/>
                  <a:pt x="1391" y="1197"/>
                  <a:pt x="1391" y="1197"/>
                </a:cubicBezTo>
                <a:cubicBezTo>
                  <a:pt x="1367" y="1189"/>
                  <a:pt x="1367" y="1189"/>
                  <a:pt x="1367" y="1189"/>
                </a:cubicBezTo>
                <a:cubicBezTo>
                  <a:pt x="1316" y="1173"/>
                  <a:pt x="1276" y="1157"/>
                  <a:pt x="1244" y="1134"/>
                </a:cubicBezTo>
                <a:cubicBezTo>
                  <a:pt x="1293" y="1137"/>
                  <a:pt x="1337" y="1147"/>
                  <a:pt x="1376" y="1157"/>
                </a:cubicBezTo>
                <a:cubicBezTo>
                  <a:pt x="1382" y="1158"/>
                  <a:pt x="1388" y="1160"/>
                  <a:pt x="1393" y="1161"/>
                </a:cubicBezTo>
                <a:cubicBezTo>
                  <a:pt x="1396" y="1154"/>
                  <a:pt x="1396" y="1154"/>
                  <a:pt x="1396" y="1154"/>
                </a:cubicBezTo>
                <a:cubicBezTo>
                  <a:pt x="1353" y="1135"/>
                  <a:pt x="1304" y="1130"/>
                  <a:pt x="1261" y="1127"/>
                </a:cubicBezTo>
                <a:cubicBezTo>
                  <a:pt x="1252" y="1126"/>
                  <a:pt x="1243" y="1126"/>
                  <a:pt x="1234" y="1125"/>
                </a:cubicBezTo>
                <a:cubicBezTo>
                  <a:pt x="1225" y="1124"/>
                  <a:pt x="1217" y="1124"/>
                  <a:pt x="1208" y="1123"/>
                </a:cubicBezTo>
                <a:cubicBezTo>
                  <a:pt x="1173" y="1121"/>
                  <a:pt x="1137" y="1117"/>
                  <a:pt x="1104" y="1107"/>
                </a:cubicBezTo>
                <a:cubicBezTo>
                  <a:pt x="1065" y="1095"/>
                  <a:pt x="1043" y="1076"/>
                  <a:pt x="1019" y="1056"/>
                </a:cubicBezTo>
                <a:cubicBezTo>
                  <a:pt x="1016" y="1054"/>
                  <a:pt x="1014" y="1052"/>
                  <a:pt x="1012" y="1049"/>
                </a:cubicBezTo>
                <a:cubicBezTo>
                  <a:pt x="1026" y="1048"/>
                  <a:pt x="1040" y="1045"/>
                  <a:pt x="1053" y="1042"/>
                </a:cubicBezTo>
                <a:cubicBezTo>
                  <a:pt x="1069" y="1038"/>
                  <a:pt x="1084" y="1034"/>
                  <a:pt x="1097" y="1035"/>
                </a:cubicBezTo>
                <a:cubicBezTo>
                  <a:pt x="1112" y="1036"/>
                  <a:pt x="1124" y="1043"/>
                  <a:pt x="1137" y="1050"/>
                </a:cubicBezTo>
                <a:cubicBezTo>
                  <a:pt x="1150" y="1057"/>
                  <a:pt x="1162" y="1063"/>
                  <a:pt x="1177" y="1066"/>
                </a:cubicBezTo>
                <a:cubicBezTo>
                  <a:pt x="1180" y="1070"/>
                  <a:pt x="1183" y="1074"/>
                  <a:pt x="1186" y="1078"/>
                </a:cubicBezTo>
                <a:cubicBezTo>
                  <a:pt x="1197" y="1094"/>
                  <a:pt x="1210" y="1112"/>
                  <a:pt x="1233" y="1110"/>
                </a:cubicBezTo>
                <a:cubicBezTo>
                  <a:pt x="1266" y="1108"/>
                  <a:pt x="1266" y="1108"/>
                  <a:pt x="1266" y="1108"/>
                </a:cubicBezTo>
                <a:cubicBezTo>
                  <a:pt x="1234" y="1103"/>
                  <a:pt x="1234" y="1103"/>
                  <a:pt x="1234" y="1103"/>
                </a:cubicBezTo>
                <a:cubicBezTo>
                  <a:pt x="1215" y="1100"/>
                  <a:pt x="1202" y="1085"/>
                  <a:pt x="1196" y="1074"/>
                </a:cubicBezTo>
                <a:cubicBezTo>
                  <a:pt x="1213" y="1079"/>
                  <a:pt x="1232" y="1085"/>
                  <a:pt x="1253" y="1086"/>
                </a:cubicBezTo>
                <a:cubicBezTo>
                  <a:pt x="1261" y="1087"/>
                  <a:pt x="1269" y="1087"/>
                  <a:pt x="1276" y="1086"/>
                </a:cubicBezTo>
                <a:cubicBezTo>
                  <a:pt x="1308" y="1082"/>
                  <a:pt x="1308" y="1082"/>
                  <a:pt x="1308" y="1082"/>
                </a:cubicBezTo>
                <a:cubicBezTo>
                  <a:pt x="1276" y="1078"/>
                  <a:pt x="1276" y="1078"/>
                  <a:pt x="1276" y="1078"/>
                </a:cubicBezTo>
                <a:cubicBezTo>
                  <a:pt x="1212" y="1072"/>
                  <a:pt x="1164" y="1052"/>
                  <a:pt x="1130" y="1033"/>
                </a:cubicBezTo>
                <a:cubicBezTo>
                  <a:pt x="1144" y="1033"/>
                  <a:pt x="1158" y="1030"/>
                  <a:pt x="1171" y="1028"/>
                </a:cubicBezTo>
                <a:cubicBezTo>
                  <a:pt x="1188" y="1025"/>
                  <a:pt x="1204" y="1022"/>
                  <a:pt x="1221" y="1025"/>
                </a:cubicBezTo>
                <a:cubicBezTo>
                  <a:pt x="1241" y="1027"/>
                  <a:pt x="1261" y="1040"/>
                  <a:pt x="1280" y="1051"/>
                </a:cubicBezTo>
                <a:cubicBezTo>
                  <a:pt x="1288" y="1056"/>
                  <a:pt x="1294" y="1060"/>
                  <a:pt x="1301" y="1064"/>
                </a:cubicBezTo>
                <a:cubicBezTo>
                  <a:pt x="1311" y="1069"/>
                  <a:pt x="1320" y="1074"/>
                  <a:pt x="1329" y="1080"/>
                </a:cubicBezTo>
                <a:cubicBezTo>
                  <a:pt x="1345" y="1090"/>
                  <a:pt x="1361" y="1099"/>
                  <a:pt x="1378" y="1106"/>
                </a:cubicBezTo>
                <a:cubicBezTo>
                  <a:pt x="1378" y="1108"/>
                  <a:pt x="1379" y="1110"/>
                  <a:pt x="1380" y="1111"/>
                </a:cubicBezTo>
                <a:cubicBezTo>
                  <a:pt x="1380" y="1112"/>
                  <a:pt x="1380" y="1112"/>
                  <a:pt x="1380" y="1113"/>
                </a:cubicBezTo>
                <a:cubicBezTo>
                  <a:pt x="1379" y="1115"/>
                  <a:pt x="1379" y="1115"/>
                  <a:pt x="1379" y="1115"/>
                </a:cubicBezTo>
                <a:cubicBezTo>
                  <a:pt x="1382" y="1117"/>
                  <a:pt x="1382" y="1117"/>
                  <a:pt x="1382" y="1117"/>
                </a:cubicBezTo>
                <a:cubicBezTo>
                  <a:pt x="1391" y="1121"/>
                  <a:pt x="1397" y="1128"/>
                  <a:pt x="1404" y="1135"/>
                </a:cubicBezTo>
                <a:cubicBezTo>
                  <a:pt x="1413" y="1144"/>
                  <a:pt x="1421" y="1153"/>
                  <a:pt x="1434" y="1158"/>
                </a:cubicBezTo>
                <a:cubicBezTo>
                  <a:pt x="1450" y="1164"/>
                  <a:pt x="1450" y="1164"/>
                  <a:pt x="1450" y="1164"/>
                </a:cubicBezTo>
                <a:cubicBezTo>
                  <a:pt x="1438" y="1152"/>
                  <a:pt x="1438" y="1152"/>
                  <a:pt x="1438" y="1152"/>
                </a:cubicBezTo>
                <a:cubicBezTo>
                  <a:pt x="1433" y="1147"/>
                  <a:pt x="1426" y="1141"/>
                  <a:pt x="1420" y="1136"/>
                </a:cubicBezTo>
                <a:cubicBezTo>
                  <a:pt x="1412" y="1130"/>
                  <a:pt x="1404" y="1123"/>
                  <a:pt x="1399" y="1116"/>
                </a:cubicBezTo>
                <a:cubicBezTo>
                  <a:pt x="1422" y="1128"/>
                  <a:pt x="1451" y="1138"/>
                  <a:pt x="1473" y="1141"/>
                </a:cubicBezTo>
                <a:cubicBezTo>
                  <a:pt x="1475" y="1134"/>
                  <a:pt x="1475" y="1134"/>
                  <a:pt x="1475" y="1134"/>
                </a:cubicBezTo>
                <a:cubicBezTo>
                  <a:pt x="1405" y="1114"/>
                  <a:pt x="1348" y="1080"/>
                  <a:pt x="1293" y="1049"/>
                </a:cubicBezTo>
                <a:cubicBezTo>
                  <a:pt x="1278" y="1040"/>
                  <a:pt x="1262" y="1031"/>
                  <a:pt x="1247" y="1022"/>
                </a:cubicBezTo>
                <a:cubicBezTo>
                  <a:pt x="1270" y="1019"/>
                  <a:pt x="1294" y="1018"/>
                  <a:pt x="1319" y="1020"/>
                </a:cubicBezTo>
                <a:cubicBezTo>
                  <a:pt x="1376" y="1024"/>
                  <a:pt x="1428" y="1042"/>
                  <a:pt x="1463" y="1069"/>
                </a:cubicBezTo>
                <a:cubicBezTo>
                  <a:pt x="1474" y="1088"/>
                  <a:pt x="1496" y="1097"/>
                  <a:pt x="1517" y="1106"/>
                </a:cubicBezTo>
                <a:cubicBezTo>
                  <a:pt x="1531" y="1111"/>
                  <a:pt x="1545" y="1117"/>
                  <a:pt x="1555" y="1125"/>
                </a:cubicBezTo>
                <a:cubicBezTo>
                  <a:pt x="1560" y="1120"/>
                  <a:pt x="1560" y="1120"/>
                  <a:pt x="1560" y="1120"/>
                </a:cubicBezTo>
                <a:cubicBezTo>
                  <a:pt x="1549" y="1107"/>
                  <a:pt x="1532" y="1100"/>
                  <a:pt x="1516" y="1094"/>
                </a:cubicBezTo>
                <a:cubicBezTo>
                  <a:pt x="1496" y="1085"/>
                  <a:pt x="1477" y="1077"/>
                  <a:pt x="1469" y="1061"/>
                </a:cubicBezTo>
                <a:cubicBezTo>
                  <a:pt x="1468" y="1060"/>
                  <a:pt x="1468" y="1060"/>
                  <a:pt x="1468" y="1060"/>
                </a:cubicBezTo>
                <a:cubicBezTo>
                  <a:pt x="1467" y="1059"/>
                  <a:pt x="1467" y="1059"/>
                  <a:pt x="1467" y="1059"/>
                </a:cubicBezTo>
                <a:cubicBezTo>
                  <a:pt x="1462" y="1056"/>
                  <a:pt x="1456" y="1053"/>
                  <a:pt x="1451" y="1050"/>
                </a:cubicBezTo>
                <a:cubicBezTo>
                  <a:pt x="1422" y="1035"/>
                  <a:pt x="1393" y="1019"/>
                  <a:pt x="1356" y="1010"/>
                </a:cubicBezTo>
                <a:cubicBezTo>
                  <a:pt x="1363" y="1008"/>
                  <a:pt x="1369" y="1006"/>
                  <a:pt x="1375" y="1003"/>
                </a:cubicBezTo>
                <a:cubicBezTo>
                  <a:pt x="1392" y="998"/>
                  <a:pt x="1407" y="992"/>
                  <a:pt x="1425" y="995"/>
                </a:cubicBezTo>
                <a:cubicBezTo>
                  <a:pt x="1441" y="997"/>
                  <a:pt x="1456" y="1003"/>
                  <a:pt x="1473" y="1010"/>
                </a:cubicBezTo>
                <a:cubicBezTo>
                  <a:pt x="1492" y="1018"/>
                  <a:pt x="1511" y="1026"/>
                  <a:pt x="1533" y="1027"/>
                </a:cubicBezTo>
                <a:cubicBezTo>
                  <a:pt x="1538" y="1028"/>
                  <a:pt x="1544" y="1028"/>
                  <a:pt x="1549" y="1027"/>
                </a:cubicBezTo>
                <a:cubicBezTo>
                  <a:pt x="1576" y="1025"/>
                  <a:pt x="1576" y="1025"/>
                  <a:pt x="1576" y="1025"/>
                </a:cubicBezTo>
                <a:cubicBezTo>
                  <a:pt x="1550" y="1020"/>
                  <a:pt x="1550" y="1020"/>
                  <a:pt x="1550" y="1020"/>
                </a:cubicBezTo>
                <a:cubicBezTo>
                  <a:pt x="1512" y="1014"/>
                  <a:pt x="1479" y="1002"/>
                  <a:pt x="1447" y="991"/>
                </a:cubicBezTo>
                <a:cubicBezTo>
                  <a:pt x="1465" y="991"/>
                  <a:pt x="1484" y="990"/>
                  <a:pt x="1502" y="986"/>
                </a:cubicBezTo>
                <a:cubicBezTo>
                  <a:pt x="1501" y="979"/>
                  <a:pt x="1501" y="979"/>
                  <a:pt x="1501" y="979"/>
                </a:cubicBezTo>
                <a:cubicBezTo>
                  <a:pt x="1491" y="980"/>
                  <a:pt x="1481" y="980"/>
                  <a:pt x="1472" y="980"/>
                </a:cubicBezTo>
                <a:cubicBezTo>
                  <a:pt x="1459" y="980"/>
                  <a:pt x="1447" y="980"/>
                  <a:pt x="1436" y="980"/>
                </a:cubicBezTo>
                <a:cubicBezTo>
                  <a:pt x="1429" y="981"/>
                  <a:pt x="1421" y="982"/>
                  <a:pt x="1414" y="983"/>
                </a:cubicBezTo>
                <a:cubicBezTo>
                  <a:pt x="1405" y="983"/>
                  <a:pt x="1405" y="983"/>
                  <a:pt x="1405" y="983"/>
                </a:cubicBezTo>
                <a:cubicBezTo>
                  <a:pt x="1409" y="985"/>
                  <a:pt x="1409" y="985"/>
                  <a:pt x="1409" y="985"/>
                </a:cubicBezTo>
                <a:cubicBezTo>
                  <a:pt x="1395" y="988"/>
                  <a:pt x="1383" y="992"/>
                  <a:pt x="1372" y="996"/>
                </a:cubicBezTo>
                <a:cubicBezTo>
                  <a:pt x="1359" y="1001"/>
                  <a:pt x="1347" y="1005"/>
                  <a:pt x="1336" y="1007"/>
                </a:cubicBezTo>
                <a:cubicBezTo>
                  <a:pt x="1326" y="1008"/>
                  <a:pt x="1326" y="1008"/>
                  <a:pt x="1326" y="1008"/>
                </a:cubicBezTo>
                <a:cubicBezTo>
                  <a:pt x="1319" y="1008"/>
                  <a:pt x="1310" y="1007"/>
                  <a:pt x="1301" y="1006"/>
                </a:cubicBezTo>
                <a:cubicBezTo>
                  <a:pt x="1293" y="1005"/>
                  <a:pt x="1286" y="1004"/>
                  <a:pt x="1280" y="1004"/>
                </a:cubicBezTo>
                <a:cubicBezTo>
                  <a:pt x="1267" y="1004"/>
                  <a:pt x="1254" y="1004"/>
                  <a:pt x="1241" y="1005"/>
                </a:cubicBezTo>
                <a:cubicBezTo>
                  <a:pt x="1243" y="1004"/>
                  <a:pt x="1243" y="1004"/>
                  <a:pt x="1243" y="1004"/>
                </a:cubicBezTo>
                <a:cubicBezTo>
                  <a:pt x="1249" y="1001"/>
                  <a:pt x="1255" y="997"/>
                  <a:pt x="1261" y="994"/>
                </a:cubicBezTo>
                <a:cubicBezTo>
                  <a:pt x="1287" y="979"/>
                  <a:pt x="1311" y="965"/>
                  <a:pt x="1343" y="961"/>
                </a:cubicBezTo>
                <a:cubicBezTo>
                  <a:pt x="1346" y="962"/>
                  <a:pt x="1349" y="961"/>
                  <a:pt x="1353" y="961"/>
                </a:cubicBezTo>
                <a:cubicBezTo>
                  <a:pt x="1354" y="961"/>
                  <a:pt x="1355" y="961"/>
                  <a:pt x="1357" y="961"/>
                </a:cubicBezTo>
                <a:cubicBezTo>
                  <a:pt x="1359" y="961"/>
                  <a:pt x="1361" y="961"/>
                  <a:pt x="1364" y="961"/>
                </a:cubicBezTo>
                <a:cubicBezTo>
                  <a:pt x="1364" y="953"/>
                  <a:pt x="1364" y="953"/>
                  <a:pt x="1364" y="953"/>
                </a:cubicBezTo>
                <a:cubicBezTo>
                  <a:pt x="1363" y="953"/>
                  <a:pt x="1363" y="953"/>
                  <a:pt x="1363" y="953"/>
                </a:cubicBezTo>
                <a:cubicBezTo>
                  <a:pt x="1361" y="953"/>
                  <a:pt x="1359" y="953"/>
                  <a:pt x="1356" y="953"/>
                </a:cubicBezTo>
                <a:cubicBezTo>
                  <a:pt x="1352" y="953"/>
                  <a:pt x="1347" y="954"/>
                  <a:pt x="1343" y="954"/>
                </a:cubicBezTo>
                <a:cubicBezTo>
                  <a:pt x="1342" y="954"/>
                  <a:pt x="1342" y="954"/>
                  <a:pt x="1342" y="954"/>
                </a:cubicBezTo>
                <a:cubicBezTo>
                  <a:pt x="1341" y="954"/>
                  <a:pt x="1341" y="954"/>
                  <a:pt x="1340" y="954"/>
                </a:cubicBezTo>
                <a:cubicBezTo>
                  <a:pt x="1353" y="948"/>
                  <a:pt x="1368" y="945"/>
                  <a:pt x="1386" y="946"/>
                </a:cubicBezTo>
                <a:cubicBezTo>
                  <a:pt x="1399" y="947"/>
                  <a:pt x="1411" y="950"/>
                  <a:pt x="1423" y="955"/>
                </a:cubicBezTo>
                <a:cubicBezTo>
                  <a:pt x="1436" y="960"/>
                  <a:pt x="1436" y="960"/>
                  <a:pt x="1436" y="960"/>
                </a:cubicBezTo>
                <a:cubicBezTo>
                  <a:pt x="1428" y="950"/>
                  <a:pt x="1428" y="950"/>
                  <a:pt x="1428" y="950"/>
                </a:cubicBezTo>
                <a:cubicBezTo>
                  <a:pt x="1421" y="941"/>
                  <a:pt x="1410" y="940"/>
                  <a:pt x="1401" y="939"/>
                </a:cubicBezTo>
                <a:cubicBezTo>
                  <a:pt x="1397" y="939"/>
                  <a:pt x="1394" y="938"/>
                  <a:pt x="1391" y="938"/>
                </a:cubicBezTo>
                <a:cubicBezTo>
                  <a:pt x="1350" y="929"/>
                  <a:pt x="1314" y="911"/>
                  <a:pt x="1296" y="889"/>
                </a:cubicBezTo>
                <a:cubicBezTo>
                  <a:pt x="1316" y="894"/>
                  <a:pt x="1338" y="896"/>
                  <a:pt x="1362" y="898"/>
                </a:cubicBezTo>
                <a:cubicBezTo>
                  <a:pt x="1368" y="898"/>
                  <a:pt x="1374" y="899"/>
                  <a:pt x="1380" y="899"/>
                </a:cubicBezTo>
                <a:cubicBezTo>
                  <a:pt x="1407" y="924"/>
                  <a:pt x="1462" y="932"/>
                  <a:pt x="1493" y="935"/>
                </a:cubicBezTo>
                <a:cubicBezTo>
                  <a:pt x="1494" y="928"/>
                  <a:pt x="1494" y="928"/>
                  <a:pt x="1494" y="928"/>
                </a:cubicBezTo>
                <a:cubicBezTo>
                  <a:pt x="1484" y="925"/>
                  <a:pt x="1473" y="923"/>
                  <a:pt x="1463" y="921"/>
                </a:cubicBezTo>
                <a:cubicBezTo>
                  <a:pt x="1439" y="916"/>
                  <a:pt x="1415" y="911"/>
                  <a:pt x="1399" y="900"/>
                </a:cubicBezTo>
                <a:cubicBezTo>
                  <a:pt x="1400" y="900"/>
                  <a:pt x="1400" y="900"/>
                  <a:pt x="1400" y="900"/>
                </a:cubicBezTo>
                <a:cubicBezTo>
                  <a:pt x="1410" y="901"/>
                  <a:pt x="1410" y="901"/>
                  <a:pt x="1410" y="901"/>
                </a:cubicBezTo>
                <a:cubicBezTo>
                  <a:pt x="1425" y="902"/>
                  <a:pt x="1441" y="903"/>
                  <a:pt x="1452" y="898"/>
                </a:cubicBezTo>
                <a:cubicBezTo>
                  <a:pt x="1463" y="893"/>
                  <a:pt x="1463" y="893"/>
                  <a:pt x="1463" y="893"/>
                </a:cubicBezTo>
                <a:cubicBezTo>
                  <a:pt x="1468" y="896"/>
                  <a:pt x="1474" y="897"/>
                  <a:pt x="1479" y="897"/>
                </a:cubicBezTo>
                <a:cubicBezTo>
                  <a:pt x="1493" y="896"/>
                  <a:pt x="1493" y="896"/>
                  <a:pt x="1493" y="896"/>
                </a:cubicBezTo>
                <a:cubicBezTo>
                  <a:pt x="1480" y="890"/>
                  <a:pt x="1480" y="890"/>
                  <a:pt x="1480" y="890"/>
                </a:cubicBezTo>
                <a:cubicBezTo>
                  <a:pt x="1478" y="889"/>
                  <a:pt x="1476" y="888"/>
                  <a:pt x="1474" y="887"/>
                </a:cubicBezTo>
                <a:cubicBezTo>
                  <a:pt x="1472" y="886"/>
                  <a:pt x="1470" y="885"/>
                  <a:pt x="1469" y="885"/>
                </a:cubicBezTo>
                <a:cubicBezTo>
                  <a:pt x="1476" y="886"/>
                  <a:pt x="1483" y="887"/>
                  <a:pt x="1488" y="885"/>
                </a:cubicBezTo>
                <a:cubicBezTo>
                  <a:pt x="1504" y="880"/>
                  <a:pt x="1504" y="880"/>
                  <a:pt x="1504" y="880"/>
                </a:cubicBezTo>
                <a:cubicBezTo>
                  <a:pt x="1487" y="878"/>
                  <a:pt x="1487" y="878"/>
                  <a:pt x="1487" y="878"/>
                </a:cubicBezTo>
                <a:cubicBezTo>
                  <a:pt x="1464" y="875"/>
                  <a:pt x="1443" y="869"/>
                  <a:pt x="1423" y="862"/>
                </a:cubicBezTo>
                <a:cubicBezTo>
                  <a:pt x="1426" y="858"/>
                  <a:pt x="1426" y="858"/>
                  <a:pt x="1426" y="858"/>
                </a:cubicBezTo>
                <a:cubicBezTo>
                  <a:pt x="1409" y="847"/>
                  <a:pt x="1398" y="830"/>
                  <a:pt x="1387" y="812"/>
                </a:cubicBezTo>
                <a:cubicBezTo>
                  <a:pt x="1383" y="807"/>
                  <a:pt x="1380" y="802"/>
                  <a:pt x="1376" y="797"/>
                </a:cubicBezTo>
                <a:cubicBezTo>
                  <a:pt x="1372" y="791"/>
                  <a:pt x="1367" y="785"/>
                  <a:pt x="1362" y="780"/>
                </a:cubicBezTo>
                <a:cubicBezTo>
                  <a:pt x="1354" y="771"/>
                  <a:pt x="1346" y="763"/>
                  <a:pt x="1343" y="754"/>
                </a:cubicBezTo>
                <a:cubicBezTo>
                  <a:pt x="1355" y="756"/>
                  <a:pt x="1367" y="759"/>
                  <a:pt x="1380" y="762"/>
                </a:cubicBezTo>
                <a:cubicBezTo>
                  <a:pt x="1396" y="766"/>
                  <a:pt x="1414" y="770"/>
                  <a:pt x="1431" y="773"/>
                </a:cubicBezTo>
                <a:cubicBezTo>
                  <a:pt x="1436" y="788"/>
                  <a:pt x="1451" y="801"/>
                  <a:pt x="1464" y="801"/>
                </a:cubicBezTo>
                <a:cubicBezTo>
                  <a:pt x="1472" y="801"/>
                  <a:pt x="1472" y="801"/>
                  <a:pt x="1472" y="801"/>
                </a:cubicBezTo>
                <a:cubicBezTo>
                  <a:pt x="1466" y="795"/>
                  <a:pt x="1466" y="795"/>
                  <a:pt x="1466" y="795"/>
                </a:cubicBezTo>
                <a:cubicBezTo>
                  <a:pt x="1463" y="792"/>
                  <a:pt x="1459" y="790"/>
                  <a:pt x="1456" y="788"/>
                </a:cubicBezTo>
                <a:cubicBezTo>
                  <a:pt x="1450" y="785"/>
                  <a:pt x="1445" y="782"/>
                  <a:pt x="1444" y="777"/>
                </a:cubicBezTo>
                <a:cubicBezTo>
                  <a:pt x="1451" y="779"/>
                  <a:pt x="1460" y="782"/>
                  <a:pt x="1469" y="782"/>
                </a:cubicBezTo>
                <a:cubicBezTo>
                  <a:pt x="1475" y="783"/>
                  <a:pt x="1480" y="782"/>
                  <a:pt x="1484" y="781"/>
                </a:cubicBezTo>
                <a:cubicBezTo>
                  <a:pt x="1496" y="777"/>
                  <a:pt x="1496" y="777"/>
                  <a:pt x="1496" y="777"/>
                </a:cubicBezTo>
                <a:cubicBezTo>
                  <a:pt x="1484" y="774"/>
                  <a:pt x="1484" y="774"/>
                  <a:pt x="1484" y="774"/>
                </a:cubicBezTo>
                <a:cubicBezTo>
                  <a:pt x="1457" y="768"/>
                  <a:pt x="1429" y="762"/>
                  <a:pt x="1401" y="756"/>
                </a:cubicBezTo>
                <a:cubicBezTo>
                  <a:pt x="1329" y="742"/>
                  <a:pt x="1254" y="727"/>
                  <a:pt x="1202" y="695"/>
                </a:cubicBezTo>
                <a:cubicBezTo>
                  <a:pt x="1239" y="685"/>
                  <a:pt x="1283" y="679"/>
                  <a:pt x="1340" y="679"/>
                </a:cubicBezTo>
                <a:cubicBezTo>
                  <a:pt x="1354" y="687"/>
                  <a:pt x="1380" y="698"/>
                  <a:pt x="1401" y="697"/>
                </a:cubicBezTo>
                <a:cubicBezTo>
                  <a:pt x="1420" y="696"/>
                  <a:pt x="1420" y="696"/>
                  <a:pt x="1420" y="696"/>
                </a:cubicBezTo>
                <a:cubicBezTo>
                  <a:pt x="1402" y="690"/>
                  <a:pt x="1402" y="690"/>
                  <a:pt x="1402" y="690"/>
                </a:cubicBezTo>
                <a:cubicBezTo>
                  <a:pt x="1396" y="687"/>
                  <a:pt x="1389" y="686"/>
                  <a:pt x="1383" y="685"/>
                </a:cubicBezTo>
                <a:cubicBezTo>
                  <a:pt x="1374" y="682"/>
                  <a:pt x="1365" y="680"/>
                  <a:pt x="1358" y="677"/>
                </a:cubicBezTo>
                <a:cubicBezTo>
                  <a:pt x="1362" y="677"/>
                  <a:pt x="1365" y="677"/>
                  <a:pt x="1368" y="677"/>
                </a:cubicBezTo>
                <a:cubicBezTo>
                  <a:pt x="1407" y="678"/>
                  <a:pt x="1437" y="696"/>
                  <a:pt x="1463" y="711"/>
                </a:cubicBezTo>
                <a:cubicBezTo>
                  <a:pt x="1473" y="717"/>
                  <a:pt x="1482" y="722"/>
                  <a:pt x="1491" y="727"/>
                </a:cubicBezTo>
                <a:cubicBezTo>
                  <a:pt x="1495" y="720"/>
                  <a:pt x="1495" y="720"/>
                  <a:pt x="1495" y="720"/>
                </a:cubicBezTo>
                <a:cubicBezTo>
                  <a:pt x="1469" y="702"/>
                  <a:pt x="1438" y="683"/>
                  <a:pt x="1397" y="670"/>
                </a:cubicBezTo>
                <a:cubicBezTo>
                  <a:pt x="1402" y="667"/>
                  <a:pt x="1406" y="665"/>
                  <a:pt x="1411" y="662"/>
                </a:cubicBezTo>
                <a:cubicBezTo>
                  <a:pt x="1423" y="655"/>
                  <a:pt x="1435" y="649"/>
                  <a:pt x="1451" y="646"/>
                </a:cubicBezTo>
                <a:cubicBezTo>
                  <a:pt x="1461" y="655"/>
                  <a:pt x="1475" y="662"/>
                  <a:pt x="1490" y="666"/>
                </a:cubicBezTo>
                <a:cubicBezTo>
                  <a:pt x="1503" y="669"/>
                  <a:pt x="1503" y="669"/>
                  <a:pt x="1503" y="669"/>
                </a:cubicBezTo>
                <a:cubicBezTo>
                  <a:pt x="1494" y="660"/>
                  <a:pt x="1494" y="660"/>
                  <a:pt x="1494" y="660"/>
                </a:cubicBezTo>
                <a:cubicBezTo>
                  <a:pt x="1489" y="655"/>
                  <a:pt x="1483" y="652"/>
                  <a:pt x="1476" y="650"/>
                </a:cubicBezTo>
                <a:cubicBezTo>
                  <a:pt x="1471" y="648"/>
                  <a:pt x="1467" y="646"/>
                  <a:pt x="1463" y="643"/>
                </a:cubicBezTo>
                <a:cubicBezTo>
                  <a:pt x="1466" y="643"/>
                  <a:pt x="1469" y="643"/>
                  <a:pt x="1471" y="643"/>
                </a:cubicBezTo>
                <a:cubicBezTo>
                  <a:pt x="1482" y="643"/>
                  <a:pt x="1493" y="643"/>
                  <a:pt x="1501" y="639"/>
                </a:cubicBezTo>
                <a:cubicBezTo>
                  <a:pt x="1513" y="632"/>
                  <a:pt x="1513" y="632"/>
                  <a:pt x="1513" y="632"/>
                </a:cubicBezTo>
                <a:cubicBezTo>
                  <a:pt x="1499" y="632"/>
                  <a:pt x="1499" y="632"/>
                  <a:pt x="1499" y="632"/>
                </a:cubicBezTo>
                <a:cubicBezTo>
                  <a:pt x="1464" y="632"/>
                  <a:pt x="1443" y="636"/>
                  <a:pt x="1418" y="648"/>
                </a:cubicBezTo>
                <a:cubicBezTo>
                  <a:pt x="1413" y="651"/>
                  <a:pt x="1407" y="654"/>
                  <a:pt x="1402" y="657"/>
                </a:cubicBezTo>
                <a:cubicBezTo>
                  <a:pt x="1393" y="662"/>
                  <a:pt x="1385" y="667"/>
                  <a:pt x="1378" y="668"/>
                </a:cubicBezTo>
                <a:cubicBezTo>
                  <a:pt x="1375" y="669"/>
                  <a:pt x="1371" y="669"/>
                  <a:pt x="1368" y="669"/>
                </a:cubicBezTo>
                <a:cubicBezTo>
                  <a:pt x="1362" y="669"/>
                  <a:pt x="1356" y="669"/>
                  <a:pt x="1350" y="670"/>
                </a:cubicBezTo>
                <a:cubicBezTo>
                  <a:pt x="1339" y="669"/>
                  <a:pt x="1328" y="668"/>
                  <a:pt x="1317" y="667"/>
                </a:cubicBezTo>
                <a:cubicBezTo>
                  <a:pt x="1310" y="666"/>
                  <a:pt x="1302" y="665"/>
                  <a:pt x="1295" y="664"/>
                </a:cubicBezTo>
                <a:cubicBezTo>
                  <a:pt x="1286" y="664"/>
                  <a:pt x="1275" y="663"/>
                  <a:pt x="1263" y="665"/>
                </a:cubicBezTo>
                <a:cubicBezTo>
                  <a:pt x="1285" y="649"/>
                  <a:pt x="1305" y="637"/>
                  <a:pt x="1325" y="628"/>
                </a:cubicBezTo>
                <a:cubicBezTo>
                  <a:pt x="1330" y="626"/>
                  <a:pt x="1336" y="622"/>
                  <a:pt x="1342" y="619"/>
                </a:cubicBezTo>
                <a:cubicBezTo>
                  <a:pt x="1363" y="608"/>
                  <a:pt x="1394" y="591"/>
                  <a:pt x="1409" y="591"/>
                </a:cubicBezTo>
                <a:cubicBezTo>
                  <a:pt x="1414" y="591"/>
                  <a:pt x="1419" y="593"/>
                  <a:pt x="1424" y="595"/>
                </a:cubicBezTo>
                <a:cubicBezTo>
                  <a:pt x="1428" y="596"/>
                  <a:pt x="1433" y="598"/>
                  <a:pt x="1438" y="598"/>
                </a:cubicBezTo>
                <a:cubicBezTo>
                  <a:pt x="1444" y="598"/>
                  <a:pt x="1450" y="596"/>
                  <a:pt x="1456" y="592"/>
                </a:cubicBezTo>
                <a:cubicBezTo>
                  <a:pt x="1464" y="585"/>
                  <a:pt x="1464" y="585"/>
                  <a:pt x="1464" y="585"/>
                </a:cubicBezTo>
                <a:cubicBezTo>
                  <a:pt x="1453" y="585"/>
                  <a:pt x="1453" y="585"/>
                  <a:pt x="1453" y="585"/>
                </a:cubicBezTo>
                <a:cubicBezTo>
                  <a:pt x="1450" y="586"/>
                  <a:pt x="1447" y="586"/>
                  <a:pt x="1443" y="586"/>
                </a:cubicBezTo>
                <a:cubicBezTo>
                  <a:pt x="1435" y="587"/>
                  <a:pt x="1426" y="588"/>
                  <a:pt x="1421" y="586"/>
                </a:cubicBezTo>
                <a:cubicBezTo>
                  <a:pt x="1430" y="583"/>
                  <a:pt x="1439" y="578"/>
                  <a:pt x="1447" y="574"/>
                </a:cubicBezTo>
                <a:cubicBezTo>
                  <a:pt x="1451" y="572"/>
                  <a:pt x="1451" y="572"/>
                  <a:pt x="1451" y="572"/>
                </a:cubicBezTo>
                <a:cubicBezTo>
                  <a:pt x="1453" y="571"/>
                  <a:pt x="1456" y="570"/>
                  <a:pt x="1459" y="569"/>
                </a:cubicBezTo>
                <a:cubicBezTo>
                  <a:pt x="1469" y="564"/>
                  <a:pt x="1479" y="560"/>
                  <a:pt x="1483" y="551"/>
                </a:cubicBezTo>
                <a:cubicBezTo>
                  <a:pt x="1488" y="541"/>
                  <a:pt x="1488" y="541"/>
                  <a:pt x="1488" y="541"/>
                </a:cubicBezTo>
                <a:cubicBezTo>
                  <a:pt x="1478" y="547"/>
                  <a:pt x="1478" y="547"/>
                  <a:pt x="1478" y="547"/>
                </a:cubicBezTo>
                <a:cubicBezTo>
                  <a:pt x="1443" y="566"/>
                  <a:pt x="1399" y="584"/>
                  <a:pt x="1362" y="599"/>
                </a:cubicBezTo>
                <a:cubicBezTo>
                  <a:pt x="1377" y="577"/>
                  <a:pt x="1395" y="553"/>
                  <a:pt x="1401" y="529"/>
                </a:cubicBezTo>
                <a:cubicBezTo>
                  <a:pt x="1394" y="526"/>
                  <a:pt x="1394" y="526"/>
                  <a:pt x="1394" y="526"/>
                </a:cubicBezTo>
                <a:cubicBezTo>
                  <a:pt x="1380" y="556"/>
                  <a:pt x="1362" y="582"/>
                  <a:pt x="1345" y="607"/>
                </a:cubicBezTo>
                <a:cubicBezTo>
                  <a:pt x="1344" y="609"/>
                  <a:pt x="1344" y="609"/>
                  <a:pt x="1344" y="609"/>
                </a:cubicBezTo>
                <a:cubicBezTo>
                  <a:pt x="1323" y="616"/>
                  <a:pt x="1305" y="627"/>
                  <a:pt x="1288" y="637"/>
                </a:cubicBezTo>
                <a:cubicBezTo>
                  <a:pt x="1273" y="646"/>
                  <a:pt x="1258" y="656"/>
                  <a:pt x="1241" y="662"/>
                </a:cubicBezTo>
                <a:cubicBezTo>
                  <a:pt x="1239" y="663"/>
                  <a:pt x="1239" y="663"/>
                  <a:pt x="1239" y="663"/>
                </a:cubicBezTo>
                <a:cubicBezTo>
                  <a:pt x="1239" y="665"/>
                  <a:pt x="1239" y="665"/>
                  <a:pt x="1239" y="665"/>
                </a:cubicBezTo>
                <a:cubicBezTo>
                  <a:pt x="1238" y="666"/>
                  <a:pt x="1238" y="667"/>
                  <a:pt x="1238" y="668"/>
                </a:cubicBezTo>
                <a:cubicBezTo>
                  <a:pt x="1200" y="676"/>
                  <a:pt x="1169" y="686"/>
                  <a:pt x="1143" y="699"/>
                </a:cubicBezTo>
                <a:cubicBezTo>
                  <a:pt x="1143" y="695"/>
                  <a:pt x="1142" y="691"/>
                  <a:pt x="1142" y="686"/>
                </a:cubicBezTo>
                <a:cubicBezTo>
                  <a:pt x="1142" y="677"/>
                  <a:pt x="1141" y="669"/>
                  <a:pt x="1142" y="658"/>
                </a:cubicBezTo>
                <a:cubicBezTo>
                  <a:pt x="1155" y="651"/>
                  <a:pt x="1173" y="651"/>
                  <a:pt x="1191" y="651"/>
                </a:cubicBezTo>
                <a:cubicBezTo>
                  <a:pt x="1211" y="651"/>
                  <a:pt x="1232" y="651"/>
                  <a:pt x="1250" y="642"/>
                </a:cubicBezTo>
                <a:cubicBezTo>
                  <a:pt x="1265" y="633"/>
                  <a:pt x="1265" y="633"/>
                  <a:pt x="1265" y="633"/>
                </a:cubicBezTo>
                <a:cubicBezTo>
                  <a:pt x="1248" y="635"/>
                  <a:pt x="1248" y="635"/>
                  <a:pt x="1248" y="635"/>
                </a:cubicBezTo>
                <a:cubicBezTo>
                  <a:pt x="1240" y="636"/>
                  <a:pt x="1233" y="637"/>
                  <a:pt x="1226" y="638"/>
                </a:cubicBezTo>
                <a:cubicBezTo>
                  <a:pt x="1214" y="640"/>
                  <a:pt x="1201" y="642"/>
                  <a:pt x="1189" y="642"/>
                </a:cubicBezTo>
                <a:cubicBezTo>
                  <a:pt x="1208" y="635"/>
                  <a:pt x="1236" y="623"/>
                  <a:pt x="1249" y="605"/>
                </a:cubicBezTo>
                <a:cubicBezTo>
                  <a:pt x="1265" y="584"/>
                  <a:pt x="1265" y="584"/>
                  <a:pt x="1265" y="584"/>
                </a:cubicBezTo>
                <a:cubicBezTo>
                  <a:pt x="1244" y="600"/>
                  <a:pt x="1244" y="600"/>
                  <a:pt x="1244" y="600"/>
                </a:cubicBezTo>
                <a:cubicBezTo>
                  <a:pt x="1217" y="621"/>
                  <a:pt x="1184" y="636"/>
                  <a:pt x="1145" y="646"/>
                </a:cubicBezTo>
                <a:cubicBezTo>
                  <a:pt x="1145" y="639"/>
                  <a:pt x="1146" y="633"/>
                  <a:pt x="1148" y="627"/>
                </a:cubicBezTo>
                <a:cubicBezTo>
                  <a:pt x="1149" y="623"/>
                  <a:pt x="1149" y="623"/>
                  <a:pt x="1149" y="623"/>
                </a:cubicBezTo>
                <a:cubicBezTo>
                  <a:pt x="1159" y="615"/>
                  <a:pt x="1175" y="604"/>
                  <a:pt x="1194" y="597"/>
                </a:cubicBezTo>
                <a:cubicBezTo>
                  <a:pt x="1198" y="595"/>
                  <a:pt x="1202" y="593"/>
                  <a:pt x="1207" y="591"/>
                </a:cubicBezTo>
                <a:cubicBezTo>
                  <a:pt x="1220" y="585"/>
                  <a:pt x="1236" y="578"/>
                  <a:pt x="1247" y="577"/>
                </a:cubicBezTo>
                <a:cubicBezTo>
                  <a:pt x="1254" y="577"/>
                  <a:pt x="1261" y="579"/>
                  <a:pt x="1269" y="581"/>
                </a:cubicBezTo>
                <a:cubicBezTo>
                  <a:pt x="1277" y="583"/>
                  <a:pt x="1285" y="585"/>
                  <a:pt x="1293" y="585"/>
                </a:cubicBezTo>
                <a:cubicBezTo>
                  <a:pt x="1301" y="585"/>
                  <a:pt x="1308" y="583"/>
                  <a:pt x="1315" y="581"/>
                </a:cubicBezTo>
                <a:cubicBezTo>
                  <a:pt x="1318" y="580"/>
                  <a:pt x="1321" y="580"/>
                  <a:pt x="1324" y="579"/>
                </a:cubicBezTo>
                <a:cubicBezTo>
                  <a:pt x="1326" y="579"/>
                  <a:pt x="1328" y="579"/>
                  <a:pt x="1330" y="578"/>
                </a:cubicBezTo>
                <a:cubicBezTo>
                  <a:pt x="1338" y="578"/>
                  <a:pt x="1347" y="577"/>
                  <a:pt x="1351" y="569"/>
                </a:cubicBezTo>
                <a:cubicBezTo>
                  <a:pt x="1354" y="562"/>
                  <a:pt x="1354" y="562"/>
                  <a:pt x="1354" y="562"/>
                </a:cubicBezTo>
                <a:cubicBezTo>
                  <a:pt x="1346" y="564"/>
                  <a:pt x="1346" y="564"/>
                  <a:pt x="1346" y="564"/>
                </a:cubicBezTo>
                <a:cubicBezTo>
                  <a:pt x="1330" y="569"/>
                  <a:pt x="1305" y="575"/>
                  <a:pt x="1281" y="573"/>
                </a:cubicBezTo>
                <a:cubicBezTo>
                  <a:pt x="1274" y="573"/>
                  <a:pt x="1267" y="571"/>
                  <a:pt x="1261" y="570"/>
                </a:cubicBezTo>
                <a:cubicBezTo>
                  <a:pt x="1281" y="559"/>
                  <a:pt x="1316" y="539"/>
                  <a:pt x="1333" y="513"/>
                </a:cubicBezTo>
                <a:cubicBezTo>
                  <a:pt x="1327" y="509"/>
                  <a:pt x="1327" y="509"/>
                  <a:pt x="1327" y="509"/>
                </a:cubicBezTo>
                <a:cubicBezTo>
                  <a:pt x="1298" y="544"/>
                  <a:pt x="1252" y="564"/>
                  <a:pt x="1207" y="582"/>
                </a:cubicBezTo>
                <a:cubicBezTo>
                  <a:pt x="1189" y="590"/>
                  <a:pt x="1172" y="597"/>
                  <a:pt x="1156" y="605"/>
                </a:cubicBezTo>
                <a:cubicBezTo>
                  <a:pt x="1159" y="598"/>
                  <a:pt x="1162" y="591"/>
                  <a:pt x="1165" y="585"/>
                </a:cubicBezTo>
                <a:cubicBezTo>
                  <a:pt x="1175" y="562"/>
                  <a:pt x="1184" y="542"/>
                  <a:pt x="1202" y="526"/>
                </a:cubicBezTo>
                <a:cubicBezTo>
                  <a:pt x="1220" y="509"/>
                  <a:pt x="1249" y="501"/>
                  <a:pt x="1276" y="494"/>
                </a:cubicBezTo>
                <a:cubicBezTo>
                  <a:pt x="1308" y="485"/>
                  <a:pt x="1342" y="475"/>
                  <a:pt x="1359" y="450"/>
                </a:cubicBezTo>
                <a:cubicBezTo>
                  <a:pt x="1375" y="428"/>
                  <a:pt x="1375" y="428"/>
                  <a:pt x="1375" y="428"/>
                </a:cubicBezTo>
                <a:cubicBezTo>
                  <a:pt x="1354" y="446"/>
                  <a:pt x="1354" y="446"/>
                  <a:pt x="1354" y="446"/>
                </a:cubicBezTo>
                <a:cubicBezTo>
                  <a:pt x="1343" y="455"/>
                  <a:pt x="1328" y="466"/>
                  <a:pt x="1314" y="470"/>
                </a:cubicBezTo>
                <a:cubicBezTo>
                  <a:pt x="1314" y="470"/>
                  <a:pt x="1315" y="469"/>
                  <a:pt x="1315" y="469"/>
                </a:cubicBezTo>
                <a:cubicBezTo>
                  <a:pt x="1322" y="460"/>
                  <a:pt x="1331" y="449"/>
                  <a:pt x="1331" y="439"/>
                </a:cubicBezTo>
                <a:cubicBezTo>
                  <a:pt x="1331" y="425"/>
                  <a:pt x="1331" y="425"/>
                  <a:pt x="1331" y="425"/>
                </a:cubicBezTo>
                <a:cubicBezTo>
                  <a:pt x="1324" y="437"/>
                  <a:pt x="1324" y="437"/>
                  <a:pt x="1324" y="437"/>
                </a:cubicBezTo>
                <a:cubicBezTo>
                  <a:pt x="1316" y="450"/>
                  <a:pt x="1308" y="465"/>
                  <a:pt x="1297" y="476"/>
                </a:cubicBezTo>
                <a:cubicBezTo>
                  <a:pt x="1269" y="486"/>
                  <a:pt x="1239" y="496"/>
                  <a:pt x="1212" y="508"/>
                </a:cubicBezTo>
                <a:cubicBezTo>
                  <a:pt x="1216" y="502"/>
                  <a:pt x="1220" y="496"/>
                  <a:pt x="1223" y="489"/>
                </a:cubicBezTo>
                <a:cubicBezTo>
                  <a:pt x="1228" y="481"/>
                  <a:pt x="1234" y="471"/>
                  <a:pt x="1239" y="463"/>
                </a:cubicBezTo>
                <a:cubicBezTo>
                  <a:pt x="1269" y="464"/>
                  <a:pt x="1289" y="455"/>
                  <a:pt x="1305" y="446"/>
                </a:cubicBezTo>
                <a:cubicBezTo>
                  <a:pt x="1325" y="435"/>
                  <a:pt x="1325" y="435"/>
                  <a:pt x="1325" y="435"/>
                </a:cubicBezTo>
                <a:cubicBezTo>
                  <a:pt x="1303" y="439"/>
                  <a:pt x="1303" y="439"/>
                  <a:pt x="1303" y="439"/>
                </a:cubicBezTo>
                <a:cubicBezTo>
                  <a:pt x="1295" y="441"/>
                  <a:pt x="1289" y="443"/>
                  <a:pt x="1282" y="445"/>
                </a:cubicBezTo>
                <a:cubicBezTo>
                  <a:pt x="1270" y="450"/>
                  <a:pt x="1258" y="455"/>
                  <a:pt x="1241" y="452"/>
                </a:cubicBezTo>
                <a:cubicBezTo>
                  <a:pt x="1248" y="432"/>
                  <a:pt x="1264" y="423"/>
                  <a:pt x="1282" y="413"/>
                </a:cubicBezTo>
                <a:cubicBezTo>
                  <a:pt x="1292" y="408"/>
                  <a:pt x="1303" y="401"/>
                  <a:pt x="1312" y="393"/>
                </a:cubicBezTo>
                <a:cubicBezTo>
                  <a:pt x="1325" y="380"/>
                  <a:pt x="1325" y="380"/>
                  <a:pt x="1325" y="380"/>
                </a:cubicBezTo>
                <a:cubicBezTo>
                  <a:pt x="1308" y="387"/>
                  <a:pt x="1308" y="387"/>
                  <a:pt x="1308" y="387"/>
                </a:cubicBezTo>
                <a:cubicBezTo>
                  <a:pt x="1296" y="392"/>
                  <a:pt x="1286" y="399"/>
                  <a:pt x="1276" y="406"/>
                </a:cubicBezTo>
                <a:cubicBezTo>
                  <a:pt x="1270" y="410"/>
                  <a:pt x="1264" y="414"/>
                  <a:pt x="1257" y="418"/>
                </a:cubicBezTo>
                <a:cubicBezTo>
                  <a:pt x="1260" y="413"/>
                  <a:pt x="1263" y="408"/>
                  <a:pt x="1266" y="403"/>
                </a:cubicBezTo>
                <a:cubicBezTo>
                  <a:pt x="1270" y="398"/>
                  <a:pt x="1274" y="392"/>
                  <a:pt x="1278" y="385"/>
                </a:cubicBezTo>
                <a:cubicBezTo>
                  <a:pt x="1283" y="376"/>
                  <a:pt x="1283" y="376"/>
                  <a:pt x="1283" y="376"/>
                </a:cubicBezTo>
                <a:cubicBezTo>
                  <a:pt x="1273" y="380"/>
                  <a:pt x="1273" y="380"/>
                  <a:pt x="1273" y="380"/>
                </a:cubicBezTo>
                <a:cubicBezTo>
                  <a:pt x="1269" y="382"/>
                  <a:pt x="1267" y="385"/>
                  <a:pt x="1265" y="388"/>
                </a:cubicBezTo>
                <a:cubicBezTo>
                  <a:pt x="1265" y="386"/>
                  <a:pt x="1266" y="385"/>
                  <a:pt x="1266" y="384"/>
                </a:cubicBezTo>
                <a:cubicBezTo>
                  <a:pt x="1275" y="366"/>
                  <a:pt x="1275" y="366"/>
                  <a:pt x="1275" y="366"/>
                </a:cubicBezTo>
                <a:cubicBezTo>
                  <a:pt x="1260" y="380"/>
                  <a:pt x="1260" y="380"/>
                  <a:pt x="1260" y="380"/>
                </a:cubicBezTo>
                <a:cubicBezTo>
                  <a:pt x="1253" y="387"/>
                  <a:pt x="1249" y="399"/>
                  <a:pt x="1246" y="410"/>
                </a:cubicBezTo>
                <a:cubicBezTo>
                  <a:pt x="1244" y="417"/>
                  <a:pt x="1242" y="424"/>
                  <a:pt x="1239" y="429"/>
                </a:cubicBezTo>
                <a:cubicBezTo>
                  <a:pt x="1209" y="443"/>
                  <a:pt x="1182" y="460"/>
                  <a:pt x="1156" y="476"/>
                </a:cubicBezTo>
                <a:cubicBezTo>
                  <a:pt x="1158" y="474"/>
                  <a:pt x="1159" y="471"/>
                  <a:pt x="1161" y="469"/>
                </a:cubicBezTo>
                <a:cubicBezTo>
                  <a:pt x="1171" y="453"/>
                  <a:pt x="1181" y="437"/>
                  <a:pt x="1181" y="422"/>
                </a:cubicBezTo>
                <a:cubicBezTo>
                  <a:pt x="1181" y="412"/>
                  <a:pt x="1181" y="412"/>
                  <a:pt x="1181" y="412"/>
                </a:cubicBezTo>
                <a:cubicBezTo>
                  <a:pt x="1175" y="419"/>
                  <a:pt x="1175" y="419"/>
                  <a:pt x="1175" y="419"/>
                </a:cubicBezTo>
                <a:cubicBezTo>
                  <a:pt x="1161" y="436"/>
                  <a:pt x="1151" y="456"/>
                  <a:pt x="1142" y="476"/>
                </a:cubicBezTo>
                <a:cubicBezTo>
                  <a:pt x="1139" y="481"/>
                  <a:pt x="1137" y="486"/>
                  <a:pt x="1134" y="490"/>
                </a:cubicBezTo>
                <a:cubicBezTo>
                  <a:pt x="1125" y="494"/>
                  <a:pt x="1117" y="501"/>
                  <a:pt x="1108" y="507"/>
                </a:cubicBezTo>
                <a:cubicBezTo>
                  <a:pt x="1102" y="511"/>
                  <a:pt x="1096" y="515"/>
                  <a:pt x="1091" y="519"/>
                </a:cubicBezTo>
                <a:cubicBezTo>
                  <a:pt x="1097" y="507"/>
                  <a:pt x="1102" y="493"/>
                  <a:pt x="1107" y="480"/>
                </a:cubicBezTo>
                <a:cubicBezTo>
                  <a:pt x="1114" y="460"/>
                  <a:pt x="1122" y="439"/>
                  <a:pt x="1134" y="425"/>
                </a:cubicBezTo>
                <a:cubicBezTo>
                  <a:pt x="1183" y="411"/>
                  <a:pt x="1219" y="394"/>
                  <a:pt x="1248" y="373"/>
                </a:cubicBezTo>
                <a:cubicBezTo>
                  <a:pt x="1245" y="366"/>
                  <a:pt x="1245" y="366"/>
                  <a:pt x="1245" y="366"/>
                </a:cubicBezTo>
                <a:cubicBezTo>
                  <a:pt x="1238" y="370"/>
                  <a:pt x="1231" y="373"/>
                  <a:pt x="1224" y="377"/>
                </a:cubicBezTo>
                <a:cubicBezTo>
                  <a:pt x="1197" y="391"/>
                  <a:pt x="1170" y="406"/>
                  <a:pt x="1142" y="412"/>
                </a:cubicBezTo>
                <a:cubicBezTo>
                  <a:pt x="1152" y="396"/>
                  <a:pt x="1168" y="387"/>
                  <a:pt x="1186" y="377"/>
                </a:cubicBezTo>
                <a:cubicBezTo>
                  <a:pt x="1195" y="372"/>
                  <a:pt x="1205" y="367"/>
                  <a:pt x="1214" y="360"/>
                </a:cubicBezTo>
                <a:cubicBezTo>
                  <a:pt x="1210" y="354"/>
                  <a:pt x="1210" y="354"/>
                  <a:pt x="1210" y="354"/>
                </a:cubicBezTo>
                <a:cubicBezTo>
                  <a:pt x="1163" y="380"/>
                  <a:pt x="1111" y="402"/>
                  <a:pt x="1062" y="423"/>
                </a:cubicBezTo>
                <a:cubicBezTo>
                  <a:pt x="1063" y="415"/>
                  <a:pt x="1064" y="408"/>
                  <a:pt x="1065" y="400"/>
                </a:cubicBezTo>
                <a:cubicBezTo>
                  <a:pt x="1068" y="385"/>
                  <a:pt x="1070" y="372"/>
                  <a:pt x="1070" y="360"/>
                </a:cubicBezTo>
                <a:cubicBezTo>
                  <a:pt x="1069" y="339"/>
                  <a:pt x="1069" y="339"/>
                  <a:pt x="1069" y="339"/>
                </a:cubicBezTo>
                <a:cubicBezTo>
                  <a:pt x="1063" y="359"/>
                  <a:pt x="1063" y="359"/>
                  <a:pt x="1063" y="359"/>
                </a:cubicBezTo>
                <a:cubicBezTo>
                  <a:pt x="1058" y="375"/>
                  <a:pt x="1056" y="394"/>
                  <a:pt x="1054" y="412"/>
                </a:cubicBezTo>
                <a:cubicBezTo>
                  <a:pt x="1053" y="417"/>
                  <a:pt x="1053" y="423"/>
                  <a:pt x="1052" y="428"/>
                </a:cubicBezTo>
                <a:cubicBezTo>
                  <a:pt x="1047" y="430"/>
                  <a:pt x="1043" y="432"/>
                  <a:pt x="1039" y="433"/>
                </a:cubicBezTo>
                <a:cubicBezTo>
                  <a:pt x="1035" y="435"/>
                  <a:pt x="1032" y="436"/>
                  <a:pt x="1028" y="438"/>
                </a:cubicBezTo>
                <a:cubicBezTo>
                  <a:pt x="1031" y="430"/>
                  <a:pt x="1035" y="422"/>
                  <a:pt x="1040" y="415"/>
                </a:cubicBezTo>
                <a:cubicBezTo>
                  <a:pt x="1046" y="403"/>
                  <a:pt x="1052" y="392"/>
                  <a:pt x="1055" y="382"/>
                </a:cubicBezTo>
                <a:cubicBezTo>
                  <a:pt x="1060" y="361"/>
                  <a:pt x="1060" y="361"/>
                  <a:pt x="1060" y="361"/>
                </a:cubicBezTo>
                <a:cubicBezTo>
                  <a:pt x="1048" y="379"/>
                  <a:pt x="1048" y="379"/>
                  <a:pt x="1048" y="379"/>
                </a:cubicBezTo>
                <a:cubicBezTo>
                  <a:pt x="1043" y="387"/>
                  <a:pt x="1037" y="397"/>
                  <a:pt x="1033" y="407"/>
                </a:cubicBezTo>
                <a:cubicBezTo>
                  <a:pt x="1019" y="434"/>
                  <a:pt x="1005" y="461"/>
                  <a:pt x="979" y="467"/>
                </a:cubicBezTo>
                <a:cubicBezTo>
                  <a:pt x="985" y="455"/>
                  <a:pt x="985" y="439"/>
                  <a:pt x="986" y="423"/>
                </a:cubicBezTo>
                <a:cubicBezTo>
                  <a:pt x="987" y="406"/>
                  <a:pt x="988" y="390"/>
                  <a:pt x="996" y="380"/>
                </a:cubicBezTo>
                <a:cubicBezTo>
                  <a:pt x="998" y="380"/>
                  <a:pt x="998" y="380"/>
                  <a:pt x="998" y="380"/>
                </a:cubicBezTo>
                <a:cubicBezTo>
                  <a:pt x="1013" y="381"/>
                  <a:pt x="1024" y="381"/>
                  <a:pt x="1029" y="376"/>
                </a:cubicBezTo>
                <a:cubicBezTo>
                  <a:pt x="1030" y="375"/>
                  <a:pt x="1030" y="373"/>
                  <a:pt x="1030" y="370"/>
                </a:cubicBezTo>
                <a:cubicBezTo>
                  <a:pt x="1029" y="365"/>
                  <a:pt x="1029" y="365"/>
                  <a:pt x="1029" y="365"/>
                </a:cubicBezTo>
                <a:cubicBezTo>
                  <a:pt x="1024" y="368"/>
                  <a:pt x="1024" y="368"/>
                  <a:pt x="1024" y="368"/>
                </a:cubicBezTo>
                <a:cubicBezTo>
                  <a:pt x="1022" y="370"/>
                  <a:pt x="1015" y="371"/>
                  <a:pt x="1007" y="370"/>
                </a:cubicBezTo>
                <a:cubicBezTo>
                  <a:pt x="1005" y="370"/>
                  <a:pt x="1002" y="370"/>
                  <a:pt x="1000" y="369"/>
                </a:cubicBezTo>
                <a:cubicBezTo>
                  <a:pt x="1019" y="340"/>
                  <a:pt x="1043" y="324"/>
                  <a:pt x="1071" y="321"/>
                </a:cubicBezTo>
                <a:cubicBezTo>
                  <a:pt x="1083" y="320"/>
                  <a:pt x="1083" y="320"/>
                  <a:pt x="1083" y="320"/>
                </a:cubicBezTo>
                <a:cubicBezTo>
                  <a:pt x="1088" y="320"/>
                  <a:pt x="1093" y="320"/>
                  <a:pt x="1098" y="321"/>
                </a:cubicBezTo>
                <a:cubicBezTo>
                  <a:pt x="1103" y="322"/>
                  <a:pt x="1107" y="324"/>
                  <a:pt x="1112" y="327"/>
                </a:cubicBezTo>
                <a:cubicBezTo>
                  <a:pt x="1116" y="329"/>
                  <a:pt x="1121" y="332"/>
                  <a:pt x="1127" y="333"/>
                </a:cubicBezTo>
                <a:cubicBezTo>
                  <a:pt x="1139" y="336"/>
                  <a:pt x="1154" y="335"/>
                  <a:pt x="1168" y="334"/>
                </a:cubicBezTo>
                <a:cubicBezTo>
                  <a:pt x="1177" y="334"/>
                  <a:pt x="1186" y="333"/>
                  <a:pt x="1194" y="334"/>
                </a:cubicBezTo>
                <a:cubicBezTo>
                  <a:pt x="1204" y="334"/>
                  <a:pt x="1211" y="337"/>
                  <a:pt x="1217" y="341"/>
                </a:cubicBezTo>
                <a:cubicBezTo>
                  <a:pt x="1219" y="343"/>
                  <a:pt x="1219" y="343"/>
                  <a:pt x="1219" y="343"/>
                </a:cubicBezTo>
                <a:cubicBezTo>
                  <a:pt x="1222" y="341"/>
                  <a:pt x="1222" y="341"/>
                  <a:pt x="1222" y="341"/>
                </a:cubicBezTo>
                <a:cubicBezTo>
                  <a:pt x="1223" y="340"/>
                  <a:pt x="1225" y="339"/>
                  <a:pt x="1228" y="339"/>
                </a:cubicBezTo>
                <a:cubicBezTo>
                  <a:pt x="1231" y="339"/>
                  <a:pt x="1234" y="338"/>
                  <a:pt x="1237" y="337"/>
                </a:cubicBezTo>
                <a:cubicBezTo>
                  <a:pt x="1243" y="333"/>
                  <a:pt x="1243" y="333"/>
                  <a:pt x="1243" y="333"/>
                </a:cubicBezTo>
                <a:cubicBezTo>
                  <a:pt x="1237" y="330"/>
                  <a:pt x="1237" y="330"/>
                  <a:pt x="1237" y="330"/>
                </a:cubicBezTo>
                <a:cubicBezTo>
                  <a:pt x="1234" y="329"/>
                  <a:pt x="1228" y="329"/>
                  <a:pt x="1222" y="329"/>
                </a:cubicBezTo>
                <a:cubicBezTo>
                  <a:pt x="1221" y="329"/>
                  <a:pt x="1220" y="329"/>
                  <a:pt x="1220" y="329"/>
                </a:cubicBezTo>
                <a:cubicBezTo>
                  <a:pt x="1221" y="328"/>
                  <a:pt x="1223" y="326"/>
                  <a:pt x="1224" y="324"/>
                </a:cubicBezTo>
                <a:cubicBezTo>
                  <a:pt x="1225" y="319"/>
                  <a:pt x="1225" y="319"/>
                  <a:pt x="1225" y="319"/>
                </a:cubicBezTo>
                <a:cubicBezTo>
                  <a:pt x="1220" y="319"/>
                  <a:pt x="1220" y="319"/>
                  <a:pt x="1220" y="319"/>
                </a:cubicBezTo>
                <a:cubicBezTo>
                  <a:pt x="1211" y="319"/>
                  <a:pt x="1201" y="321"/>
                  <a:pt x="1190" y="322"/>
                </a:cubicBezTo>
                <a:cubicBezTo>
                  <a:pt x="1174" y="324"/>
                  <a:pt x="1157" y="326"/>
                  <a:pt x="1142" y="325"/>
                </a:cubicBezTo>
                <a:cubicBezTo>
                  <a:pt x="1134" y="324"/>
                  <a:pt x="1128" y="323"/>
                  <a:pt x="1122" y="321"/>
                </a:cubicBezTo>
                <a:cubicBezTo>
                  <a:pt x="1132" y="320"/>
                  <a:pt x="1139" y="317"/>
                  <a:pt x="1147" y="315"/>
                </a:cubicBezTo>
                <a:cubicBezTo>
                  <a:pt x="1150" y="313"/>
                  <a:pt x="1152" y="312"/>
                  <a:pt x="1156" y="311"/>
                </a:cubicBezTo>
                <a:cubicBezTo>
                  <a:pt x="1159" y="311"/>
                  <a:pt x="1162" y="310"/>
                  <a:pt x="1165" y="309"/>
                </a:cubicBezTo>
                <a:cubicBezTo>
                  <a:pt x="1173" y="308"/>
                  <a:pt x="1183" y="306"/>
                  <a:pt x="1185" y="297"/>
                </a:cubicBezTo>
                <a:cubicBezTo>
                  <a:pt x="1186" y="289"/>
                  <a:pt x="1186" y="289"/>
                  <a:pt x="1186" y="289"/>
                </a:cubicBezTo>
                <a:cubicBezTo>
                  <a:pt x="1179" y="293"/>
                  <a:pt x="1179" y="293"/>
                  <a:pt x="1179" y="293"/>
                </a:cubicBezTo>
                <a:cubicBezTo>
                  <a:pt x="1160" y="305"/>
                  <a:pt x="1130" y="309"/>
                  <a:pt x="1100" y="312"/>
                </a:cubicBezTo>
                <a:cubicBezTo>
                  <a:pt x="1094" y="311"/>
                  <a:pt x="1094" y="311"/>
                  <a:pt x="1094" y="311"/>
                </a:cubicBezTo>
                <a:cubicBezTo>
                  <a:pt x="1095" y="312"/>
                  <a:pt x="1095" y="312"/>
                  <a:pt x="1095" y="312"/>
                </a:cubicBezTo>
                <a:cubicBezTo>
                  <a:pt x="1091" y="312"/>
                  <a:pt x="1087" y="312"/>
                  <a:pt x="1083" y="313"/>
                </a:cubicBezTo>
                <a:cubicBezTo>
                  <a:pt x="1078" y="313"/>
                  <a:pt x="1074" y="313"/>
                  <a:pt x="1070" y="313"/>
                </a:cubicBezTo>
                <a:cubicBezTo>
                  <a:pt x="1067" y="313"/>
                  <a:pt x="1067" y="313"/>
                  <a:pt x="1067" y="313"/>
                </a:cubicBezTo>
                <a:cubicBezTo>
                  <a:pt x="1066" y="313"/>
                  <a:pt x="1065" y="314"/>
                  <a:pt x="1064" y="314"/>
                </a:cubicBezTo>
                <a:cubicBezTo>
                  <a:pt x="1099" y="292"/>
                  <a:pt x="1142" y="261"/>
                  <a:pt x="1164" y="222"/>
                </a:cubicBezTo>
                <a:cubicBezTo>
                  <a:pt x="1178" y="197"/>
                  <a:pt x="1178" y="197"/>
                  <a:pt x="1178" y="197"/>
                </a:cubicBezTo>
                <a:cubicBezTo>
                  <a:pt x="1158" y="218"/>
                  <a:pt x="1158" y="218"/>
                  <a:pt x="1158" y="218"/>
                </a:cubicBezTo>
                <a:cubicBezTo>
                  <a:pt x="1153" y="223"/>
                  <a:pt x="1148" y="229"/>
                  <a:pt x="1143" y="236"/>
                </a:cubicBezTo>
                <a:cubicBezTo>
                  <a:pt x="1130" y="251"/>
                  <a:pt x="1117" y="266"/>
                  <a:pt x="1103" y="274"/>
                </a:cubicBezTo>
                <a:cubicBezTo>
                  <a:pt x="1105" y="265"/>
                  <a:pt x="1110" y="257"/>
                  <a:pt x="1115" y="249"/>
                </a:cubicBezTo>
                <a:cubicBezTo>
                  <a:pt x="1119" y="241"/>
                  <a:pt x="1124" y="233"/>
                  <a:pt x="1125" y="226"/>
                </a:cubicBezTo>
                <a:cubicBezTo>
                  <a:pt x="1130" y="200"/>
                  <a:pt x="1130" y="200"/>
                  <a:pt x="1130" y="200"/>
                </a:cubicBezTo>
                <a:cubicBezTo>
                  <a:pt x="1118" y="224"/>
                  <a:pt x="1118" y="224"/>
                  <a:pt x="1118" y="224"/>
                </a:cubicBezTo>
                <a:cubicBezTo>
                  <a:pt x="1116" y="228"/>
                  <a:pt x="1113" y="233"/>
                  <a:pt x="1110" y="238"/>
                </a:cubicBezTo>
                <a:cubicBezTo>
                  <a:pt x="1101" y="251"/>
                  <a:pt x="1092" y="265"/>
                  <a:pt x="1093" y="284"/>
                </a:cubicBezTo>
                <a:cubicBezTo>
                  <a:pt x="1089" y="287"/>
                  <a:pt x="1089" y="287"/>
                  <a:pt x="1089" y="287"/>
                </a:cubicBezTo>
                <a:cubicBezTo>
                  <a:pt x="1059" y="304"/>
                  <a:pt x="1028" y="322"/>
                  <a:pt x="1006" y="346"/>
                </a:cubicBezTo>
                <a:cubicBezTo>
                  <a:pt x="1003" y="349"/>
                  <a:pt x="1001" y="352"/>
                  <a:pt x="998" y="355"/>
                </a:cubicBezTo>
                <a:cubicBezTo>
                  <a:pt x="994" y="361"/>
                  <a:pt x="990" y="366"/>
                  <a:pt x="984" y="369"/>
                </a:cubicBezTo>
                <a:cubicBezTo>
                  <a:pt x="983" y="366"/>
                  <a:pt x="983" y="360"/>
                  <a:pt x="983" y="355"/>
                </a:cubicBezTo>
                <a:cubicBezTo>
                  <a:pt x="983" y="350"/>
                  <a:pt x="983" y="345"/>
                  <a:pt x="982" y="340"/>
                </a:cubicBezTo>
                <a:cubicBezTo>
                  <a:pt x="984" y="340"/>
                  <a:pt x="985" y="339"/>
                  <a:pt x="987" y="338"/>
                </a:cubicBezTo>
                <a:cubicBezTo>
                  <a:pt x="993" y="336"/>
                  <a:pt x="1000" y="334"/>
                  <a:pt x="1001" y="330"/>
                </a:cubicBezTo>
                <a:cubicBezTo>
                  <a:pt x="1002" y="328"/>
                  <a:pt x="1002" y="327"/>
                  <a:pt x="1002" y="325"/>
                </a:cubicBezTo>
                <a:cubicBezTo>
                  <a:pt x="1000" y="320"/>
                  <a:pt x="1000" y="320"/>
                  <a:pt x="1000" y="320"/>
                </a:cubicBezTo>
                <a:cubicBezTo>
                  <a:pt x="996" y="323"/>
                  <a:pt x="996" y="323"/>
                  <a:pt x="996" y="323"/>
                </a:cubicBezTo>
                <a:cubicBezTo>
                  <a:pt x="992" y="326"/>
                  <a:pt x="987" y="328"/>
                  <a:pt x="981" y="330"/>
                </a:cubicBezTo>
                <a:cubicBezTo>
                  <a:pt x="981" y="327"/>
                  <a:pt x="980" y="324"/>
                  <a:pt x="980" y="321"/>
                </a:cubicBezTo>
                <a:cubicBezTo>
                  <a:pt x="979" y="315"/>
                  <a:pt x="978" y="310"/>
                  <a:pt x="978" y="304"/>
                </a:cubicBezTo>
                <a:cubicBezTo>
                  <a:pt x="994" y="290"/>
                  <a:pt x="1012" y="276"/>
                  <a:pt x="1029" y="262"/>
                </a:cubicBezTo>
                <a:cubicBezTo>
                  <a:pt x="1054" y="242"/>
                  <a:pt x="1080" y="222"/>
                  <a:pt x="1099" y="200"/>
                </a:cubicBezTo>
                <a:cubicBezTo>
                  <a:pt x="1094" y="195"/>
                  <a:pt x="1094" y="195"/>
                  <a:pt x="1094" y="195"/>
                </a:cubicBezTo>
                <a:cubicBezTo>
                  <a:pt x="1065" y="220"/>
                  <a:pt x="1034" y="244"/>
                  <a:pt x="1003" y="268"/>
                </a:cubicBezTo>
                <a:cubicBezTo>
                  <a:pt x="994" y="275"/>
                  <a:pt x="984" y="282"/>
                  <a:pt x="975" y="289"/>
                </a:cubicBezTo>
                <a:cubicBezTo>
                  <a:pt x="977" y="279"/>
                  <a:pt x="978" y="268"/>
                  <a:pt x="979" y="258"/>
                </a:cubicBezTo>
                <a:cubicBezTo>
                  <a:pt x="982" y="222"/>
                  <a:pt x="986" y="185"/>
                  <a:pt x="999" y="158"/>
                </a:cubicBezTo>
                <a:cubicBezTo>
                  <a:pt x="999" y="155"/>
                  <a:pt x="1000" y="151"/>
                  <a:pt x="998" y="148"/>
                </a:cubicBezTo>
                <a:cubicBezTo>
                  <a:pt x="997" y="147"/>
                  <a:pt x="996" y="147"/>
                  <a:pt x="995" y="146"/>
                </a:cubicBezTo>
                <a:cubicBezTo>
                  <a:pt x="993" y="147"/>
                  <a:pt x="993" y="147"/>
                  <a:pt x="993" y="147"/>
                </a:cubicBezTo>
                <a:cubicBezTo>
                  <a:pt x="992" y="148"/>
                  <a:pt x="992" y="148"/>
                  <a:pt x="992" y="148"/>
                </a:cubicBezTo>
                <a:cubicBezTo>
                  <a:pt x="990" y="150"/>
                  <a:pt x="989" y="153"/>
                  <a:pt x="989" y="156"/>
                </a:cubicBezTo>
                <a:cubicBezTo>
                  <a:pt x="974" y="187"/>
                  <a:pt x="969" y="229"/>
                  <a:pt x="967" y="271"/>
                </a:cubicBezTo>
                <a:cubicBezTo>
                  <a:pt x="952" y="285"/>
                  <a:pt x="939" y="296"/>
                  <a:pt x="925" y="306"/>
                </a:cubicBezTo>
                <a:cubicBezTo>
                  <a:pt x="926" y="304"/>
                  <a:pt x="926" y="304"/>
                  <a:pt x="926" y="304"/>
                </a:cubicBezTo>
                <a:cubicBezTo>
                  <a:pt x="922" y="307"/>
                  <a:pt x="922" y="307"/>
                  <a:pt x="922" y="307"/>
                </a:cubicBezTo>
                <a:cubicBezTo>
                  <a:pt x="921" y="308"/>
                  <a:pt x="919" y="309"/>
                  <a:pt x="918" y="310"/>
                </a:cubicBezTo>
                <a:cubicBezTo>
                  <a:pt x="915" y="281"/>
                  <a:pt x="930" y="260"/>
                  <a:pt x="946" y="238"/>
                </a:cubicBezTo>
                <a:cubicBezTo>
                  <a:pt x="946" y="237"/>
                  <a:pt x="947" y="236"/>
                  <a:pt x="947" y="235"/>
                </a:cubicBezTo>
                <a:cubicBezTo>
                  <a:pt x="949" y="240"/>
                  <a:pt x="949" y="240"/>
                  <a:pt x="949" y="240"/>
                </a:cubicBezTo>
                <a:cubicBezTo>
                  <a:pt x="950" y="232"/>
                  <a:pt x="950" y="232"/>
                  <a:pt x="950" y="232"/>
                </a:cubicBezTo>
                <a:cubicBezTo>
                  <a:pt x="963" y="214"/>
                  <a:pt x="975" y="195"/>
                  <a:pt x="978" y="170"/>
                </a:cubicBezTo>
                <a:cubicBezTo>
                  <a:pt x="982" y="139"/>
                  <a:pt x="982" y="139"/>
                  <a:pt x="982" y="139"/>
                </a:cubicBezTo>
                <a:cubicBezTo>
                  <a:pt x="971" y="168"/>
                  <a:pt x="971" y="168"/>
                  <a:pt x="971" y="168"/>
                </a:cubicBezTo>
                <a:cubicBezTo>
                  <a:pt x="967" y="180"/>
                  <a:pt x="961" y="192"/>
                  <a:pt x="955" y="203"/>
                </a:cubicBezTo>
                <a:cubicBezTo>
                  <a:pt x="957" y="195"/>
                  <a:pt x="959" y="187"/>
                  <a:pt x="957" y="181"/>
                </a:cubicBezTo>
                <a:cubicBezTo>
                  <a:pt x="953" y="164"/>
                  <a:pt x="953" y="164"/>
                  <a:pt x="953" y="164"/>
                </a:cubicBezTo>
                <a:cubicBezTo>
                  <a:pt x="950" y="181"/>
                  <a:pt x="950" y="181"/>
                  <a:pt x="950" y="181"/>
                </a:cubicBezTo>
                <a:cubicBezTo>
                  <a:pt x="950" y="184"/>
                  <a:pt x="949" y="188"/>
                  <a:pt x="947" y="193"/>
                </a:cubicBezTo>
                <a:cubicBezTo>
                  <a:pt x="944" y="203"/>
                  <a:pt x="941" y="214"/>
                  <a:pt x="944" y="223"/>
                </a:cubicBezTo>
                <a:cubicBezTo>
                  <a:pt x="944" y="223"/>
                  <a:pt x="944" y="223"/>
                  <a:pt x="944" y="223"/>
                </a:cubicBezTo>
                <a:cubicBezTo>
                  <a:pt x="936" y="235"/>
                  <a:pt x="929" y="247"/>
                  <a:pt x="922" y="258"/>
                </a:cubicBezTo>
                <a:cubicBezTo>
                  <a:pt x="919" y="263"/>
                  <a:pt x="916" y="268"/>
                  <a:pt x="912" y="272"/>
                </a:cubicBezTo>
                <a:cubicBezTo>
                  <a:pt x="913" y="252"/>
                  <a:pt x="917" y="234"/>
                  <a:pt x="920" y="216"/>
                </a:cubicBezTo>
                <a:cubicBezTo>
                  <a:pt x="925" y="193"/>
                  <a:pt x="930" y="172"/>
                  <a:pt x="927" y="147"/>
                </a:cubicBezTo>
                <a:cubicBezTo>
                  <a:pt x="930" y="143"/>
                  <a:pt x="935" y="139"/>
                  <a:pt x="939" y="136"/>
                </a:cubicBezTo>
                <a:cubicBezTo>
                  <a:pt x="948" y="128"/>
                  <a:pt x="957" y="120"/>
                  <a:pt x="959" y="112"/>
                </a:cubicBezTo>
                <a:cubicBezTo>
                  <a:pt x="962" y="100"/>
                  <a:pt x="962" y="100"/>
                  <a:pt x="962" y="100"/>
                </a:cubicBezTo>
                <a:cubicBezTo>
                  <a:pt x="953" y="108"/>
                  <a:pt x="953" y="108"/>
                  <a:pt x="953" y="108"/>
                </a:cubicBezTo>
                <a:cubicBezTo>
                  <a:pt x="950" y="111"/>
                  <a:pt x="947" y="114"/>
                  <a:pt x="944" y="118"/>
                </a:cubicBezTo>
                <a:cubicBezTo>
                  <a:pt x="939" y="123"/>
                  <a:pt x="933" y="129"/>
                  <a:pt x="928" y="133"/>
                </a:cubicBezTo>
                <a:cubicBezTo>
                  <a:pt x="928" y="132"/>
                  <a:pt x="928" y="131"/>
                  <a:pt x="928" y="131"/>
                </a:cubicBezTo>
                <a:cubicBezTo>
                  <a:pt x="928" y="124"/>
                  <a:pt x="929" y="117"/>
                  <a:pt x="931" y="113"/>
                </a:cubicBezTo>
                <a:cubicBezTo>
                  <a:pt x="935" y="105"/>
                  <a:pt x="935" y="105"/>
                  <a:pt x="935" y="105"/>
                </a:cubicBezTo>
                <a:cubicBezTo>
                  <a:pt x="927" y="107"/>
                  <a:pt x="927" y="107"/>
                  <a:pt x="927" y="107"/>
                </a:cubicBezTo>
                <a:cubicBezTo>
                  <a:pt x="919" y="110"/>
                  <a:pt x="919" y="120"/>
                  <a:pt x="919" y="129"/>
                </a:cubicBezTo>
                <a:cubicBezTo>
                  <a:pt x="919" y="133"/>
                  <a:pt x="919" y="137"/>
                  <a:pt x="919" y="140"/>
                </a:cubicBezTo>
                <a:cubicBezTo>
                  <a:pt x="912" y="145"/>
                  <a:pt x="905" y="150"/>
                  <a:pt x="898" y="155"/>
                </a:cubicBezTo>
                <a:cubicBezTo>
                  <a:pt x="883" y="166"/>
                  <a:pt x="868" y="178"/>
                  <a:pt x="852" y="188"/>
                </a:cubicBezTo>
                <a:cubicBezTo>
                  <a:pt x="884" y="149"/>
                  <a:pt x="913" y="107"/>
                  <a:pt x="928" y="51"/>
                </a:cubicBezTo>
                <a:cubicBezTo>
                  <a:pt x="932" y="34"/>
                  <a:pt x="932" y="34"/>
                  <a:pt x="932" y="34"/>
                </a:cubicBezTo>
                <a:cubicBezTo>
                  <a:pt x="922" y="48"/>
                  <a:pt x="922" y="48"/>
                  <a:pt x="922" y="48"/>
                </a:cubicBezTo>
                <a:cubicBezTo>
                  <a:pt x="914" y="57"/>
                  <a:pt x="909" y="72"/>
                  <a:pt x="903" y="87"/>
                </a:cubicBezTo>
                <a:cubicBezTo>
                  <a:pt x="896" y="106"/>
                  <a:pt x="889" y="125"/>
                  <a:pt x="878" y="134"/>
                </a:cubicBezTo>
                <a:cubicBezTo>
                  <a:pt x="877" y="125"/>
                  <a:pt x="879" y="116"/>
                  <a:pt x="880" y="107"/>
                </a:cubicBezTo>
                <a:cubicBezTo>
                  <a:pt x="882" y="99"/>
                  <a:pt x="883" y="91"/>
                  <a:pt x="882" y="83"/>
                </a:cubicBezTo>
                <a:cubicBezTo>
                  <a:pt x="881" y="62"/>
                  <a:pt x="881" y="62"/>
                  <a:pt x="881" y="62"/>
                </a:cubicBezTo>
                <a:cubicBezTo>
                  <a:pt x="875" y="83"/>
                  <a:pt x="875" y="83"/>
                  <a:pt x="875" y="83"/>
                </a:cubicBezTo>
                <a:cubicBezTo>
                  <a:pt x="871" y="97"/>
                  <a:pt x="865" y="124"/>
                  <a:pt x="870" y="145"/>
                </a:cubicBezTo>
                <a:cubicBezTo>
                  <a:pt x="859" y="162"/>
                  <a:pt x="847" y="176"/>
                  <a:pt x="835" y="190"/>
                </a:cubicBezTo>
                <a:cubicBezTo>
                  <a:pt x="820" y="208"/>
                  <a:pt x="804" y="226"/>
                  <a:pt x="790" y="249"/>
                </a:cubicBezTo>
                <a:cubicBezTo>
                  <a:pt x="790" y="240"/>
                  <a:pt x="789" y="231"/>
                  <a:pt x="788" y="223"/>
                </a:cubicBezTo>
                <a:cubicBezTo>
                  <a:pt x="786" y="200"/>
                  <a:pt x="784" y="176"/>
                  <a:pt x="787" y="149"/>
                </a:cubicBezTo>
                <a:cubicBezTo>
                  <a:pt x="796" y="134"/>
                  <a:pt x="808" y="122"/>
                  <a:pt x="820" y="109"/>
                </a:cubicBezTo>
                <a:cubicBezTo>
                  <a:pt x="844" y="84"/>
                  <a:pt x="869" y="57"/>
                  <a:pt x="870" y="12"/>
                </a:cubicBezTo>
                <a:cubicBezTo>
                  <a:pt x="863" y="12"/>
                  <a:pt x="863" y="12"/>
                  <a:pt x="863" y="12"/>
                </a:cubicBezTo>
                <a:cubicBezTo>
                  <a:pt x="859" y="40"/>
                  <a:pt x="847" y="62"/>
                  <a:pt x="832" y="80"/>
                </a:cubicBezTo>
                <a:cubicBezTo>
                  <a:pt x="834" y="71"/>
                  <a:pt x="836" y="60"/>
                  <a:pt x="836" y="49"/>
                </a:cubicBezTo>
                <a:cubicBezTo>
                  <a:pt x="837" y="39"/>
                  <a:pt x="838" y="30"/>
                  <a:pt x="840" y="25"/>
                </a:cubicBezTo>
                <a:cubicBezTo>
                  <a:pt x="847" y="0"/>
                  <a:pt x="847" y="0"/>
                  <a:pt x="847" y="0"/>
                </a:cubicBezTo>
                <a:cubicBezTo>
                  <a:pt x="833" y="22"/>
                  <a:pt x="833" y="22"/>
                  <a:pt x="833" y="22"/>
                </a:cubicBezTo>
                <a:cubicBezTo>
                  <a:pt x="828" y="30"/>
                  <a:pt x="827" y="43"/>
                  <a:pt x="826" y="55"/>
                </a:cubicBezTo>
                <a:cubicBezTo>
                  <a:pt x="825" y="68"/>
                  <a:pt x="825" y="81"/>
                  <a:pt x="819" y="87"/>
                </a:cubicBezTo>
                <a:cubicBezTo>
                  <a:pt x="818" y="88"/>
                  <a:pt x="818" y="88"/>
                  <a:pt x="818" y="88"/>
                </a:cubicBezTo>
                <a:cubicBezTo>
                  <a:pt x="818" y="89"/>
                  <a:pt x="818" y="89"/>
                  <a:pt x="818" y="89"/>
                </a:cubicBezTo>
                <a:cubicBezTo>
                  <a:pt x="818" y="91"/>
                  <a:pt x="818" y="93"/>
                  <a:pt x="819" y="95"/>
                </a:cubicBezTo>
                <a:cubicBezTo>
                  <a:pt x="820" y="95"/>
                  <a:pt x="820" y="95"/>
                  <a:pt x="820" y="95"/>
                </a:cubicBezTo>
                <a:cubicBezTo>
                  <a:pt x="815" y="101"/>
                  <a:pt x="809" y="106"/>
                  <a:pt x="804" y="111"/>
                </a:cubicBezTo>
                <a:cubicBezTo>
                  <a:pt x="799" y="116"/>
                  <a:pt x="795" y="121"/>
                  <a:pt x="790" y="126"/>
                </a:cubicBezTo>
                <a:cubicBezTo>
                  <a:pt x="792" y="113"/>
                  <a:pt x="794" y="97"/>
                  <a:pt x="796" y="81"/>
                </a:cubicBezTo>
                <a:cubicBezTo>
                  <a:pt x="798" y="58"/>
                  <a:pt x="801" y="35"/>
                  <a:pt x="804" y="19"/>
                </a:cubicBezTo>
                <a:cubicBezTo>
                  <a:pt x="805" y="16"/>
                  <a:pt x="805" y="16"/>
                  <a:pt x="805" y="16"/>
                </a:cubicBezTo>
                <a:cubicBezTo>
                  <a:pt x="801" y="15"/>
                  <a:pt x="801" y="15"/>
                  <a:pt x="801" y="15"/>
                </a:cubicBezTo>
                <a:cubicBezTo>
                  <a:pt x="798" y="14"/>
                  <a:pt x="798" y="14"/>
                  <a:pt x="798" y="14"/>
                </a:cubicBezTo>
                <a:cubicBezTo>
                  <a:pt x="797" y="18"/>
                  <a:pt x="797" y="18"/>
                  <a:pt x="797" y="18"/>
                </a:cubicBezTo>
                <a:cubicBezTo>
                  <a:pt x="776" y="117"/>
                  <a:pt x="757" y="241"/>
                  <a:pt x="790" y="324"/>
                </a:cubicBezTo>
                <a:cubicBezTo>
                  <a:pt x="788" y="325"/>
                  <a:pt x="788" y="325"/>
                  <a:pt x="788" y="325"/>
                </a:cubicBezTo>
                <a:cubicBezTo>
                  <a:pt x="790" y="325"/>
                  <a:pt x="790" y="325"/>
                  <a:pt x="790" y="325"/>
                </a:cubicBezTo>
                <a:cubicBezTo>
                  <a:pt x="791" y="328"/>
                  <a:pt x="792" y="330"/>
                  <a:pt x="794" y="332"/>
                </a:cubicBezTo>
                <a:cubicBezTo>
                  <a:pt x="787" y="343"/>
                  <a:pt x="781" y="353"/>
                  <a:pt x="775" y="364"/>
                </a:cubicBezTo>
                <a:cubicBezTo>
                  <a:pt x="769" y="376"/>
                  <a:pt x="762" y="388"/>
                  <a:pt x="754" y="399"/>
                </a:cubicBezTo>
                <a:cubicBezTo>
                  <a:pt x="745" y="362"/>
                  <a:pt x="747" y="319"/>
                  <a:pt x="750" y="277"/>
                </a:cubicBezTo>
                <a:cubicBezTo>
                  <a:pt x="753" y="227"/>
                  <a:pt x="756" y="176"/>
                  <a:pt x="738" y="134"/>
                </a:cubicBezTo>
                <a:cubicBezTo>
                  <a:pt x="758" y="108"/>
                  <a:pt x="767" y="61"/>
                  <a:pt x="773" y="19"/>
                </a:cubicBezTo>
                <a:cubicBezTo>
                  <a:pt x="766" y="18"/>
                  <a:pt x="766" y="18"/>
                  <a:pt x="766" y="18"/>
                </a:cubicBezTo>
                <a:cubicBezTo>
                  <a:pt x="762" y="31"/>
                  <a:pt x="758" y="46"/>
                  <a:pt x="755" y="60"/>
                </a:cubicBezTo>
                <a:cubicBezTo>
                  <a:pt x="750" y="83"/>
                  <a:pt x="745" y="107"/>
                  <a:pt x="734" y="123"/>
                </a:cubicBezTo>
                <a:cubicBezTo>
                  <a:pt x="730" y="105"/>
                  <a:pt x="724" y="92"/>
                  <a:pt x="715" y="83"/>
                </a:cubicBezTo>
                <a:cubicBezTo>
                  <a:pt x="711" y="78"/>
                  <a:pt x="710" y="69"/>
                  <a:pt x="710" y="61"/>
                </a:cubicBezTo>
                <a:cubicBezTo>
                  <a:pt x="709" y="52"/>
                  <a:pt x="708" y="42"/>
                  <a:pt x="703" y="35"/>
                </a:cubicBezTo>
                <a:cubicBezTo>
                  <a:pt x="696" y="26"/>
                  <a:pt x="696" y="26"/>
                  <a:pt x="696" y="26"/>
                </a:cubicBezTo>
                <a:cubicBezTo>
                  <a:pt x="696" y="37"/>
                  <a:pt x="696" y="37"/>
                  <a:pt x="696" y="37"/>
                </a:cubicBezTo>
                <a:cubicBezTo>
                  <a:pt x="696" y="67"/>
                  <a:pt x="706" y="91"/>
                  <a:pt x="716" y="114"/>
                </a:cubicBezTo>
                <a:cubicBezTo>
                  <a:pt x="725" y="133"/>
                  <a:pt x="733" y="152"/>
                  <a:pt x="734" y="174"/>
                </a:cubicBezTo>
                <a:cubicBezTo>
                  <a:pt x="725" y="160"/>
                  <a:pt x="714" y="144"/>
                  <a:pt x="705" y="133"/>
                </a:cubicBezTo>
                <a:cubicBezTo>
                  <a:pt x="690" y="111"/>
                  <a:pt x="690" y="111"/>
                  <a:pt x="690" y="111"/>
                </a:cubicBezTo>
                <a:cubicBezTo>
                  <a:pt x="694" y="128"/>
                  <a:pt x="694" y="128"/>
                  <a:pt x="694" y="128"/>
                </a:cubicBezTo>
                <a:cubicBezTo>
                  <a:pt x="697" y="142"/>
                  <a:pt x="706" y="153"/>
                  <a:pt x="716" y="164"/>
                </a:cubicBezTo>
                <a:cubicBezTo>
                  <a:pt x="726" y="175"/>
                  <a:pt x="735" y="185"/>
                  <a:pt x="737" y="200"/>
                </a:cubicBezTo>
                <a:cubicBezTo>
                  <a:pt x="741" y="221"/>
                  <a:pt x="736" y="244"/>
                  <a:pt x="731" y="268"/>
                </a:cubicBezTo>
                <a:cubicBezTo>
                  <a:pt x="727" y="284"/>
                  <a:pt x="723" y="301"/>
                  <a:pt x="722" y="319"/>
                </a:cubicBezTo>
                <a:cubicBezTo>
                  <a:pt x="719" y="315"/>
                  <a:pt x="717" y="312"/>
                  <a:pt x="714" y="308"/>
                </a:cubicBezTo>
                <a:cubicBezTo>
                  <a:pt x="712" y="306"/>
                  <a:pt x="711" y="303"/>
                  <a:pt x="709" y="300"/>
                </a:cubicBezTo>
                <a:cubicBezTo>
                  <a:pt x="705" y="295"/>
                  <a:pt x="703" y="290"/>
                  <a:pt x="700" y="284"/>
                </a:cubicBezTo>
                <a:cubicBezTo>
                  <a:pt x="697" y="278"/>
                  <a:pt x="694" y="271"/>
                  <a:pt x="690" y="265"/>
                </a:cubicBezTo>
                <a:cubicBezTo>
                  <a:pt x="687" y="262"/>
                  <a:pt x="683" y="259"/>
                  <a:pt x="680" y="257"/>
                </a:cubicBezTo>
                <a:cubicBezTo>
                  <a:pt x="675" y="254"/>
                  <a:pt x="672" y="251"/>
                  <a:pt x="670" y="246"/>
                </a:cubicBezTo>
                <a:cubicBezTo>
                  <a:pt x="668" y="236"/>
                  <a:pt x="671" y="223"/>
                  <a:pt x="673" y="209"/>
                </a:cubicBezTo>
                <a:cubicBezTo>
                  <a:pt x="677" y="192"/>
                  <a:pt x="681" y="172"/>
                  <a:pt x="675" y="152"/>
                </a:cubicBezTo>
                <a:cubicBezTo>
                  <a:pt x="669" y="131"/>
                  <a:pt x="669" y="131"/>
                  <a:pt x="669" y="131"/>
                </a:cubicBezTo>
                <a:cubicBezTo>
                  <a:pt x="668" y="155"/>
                  <a:pt x="668" y="155"/>
                  <a:pt x="668" y="155"/>
                </a:cubicBezTo>
                <a:cubicBezTo>
                  <a:pt x="667" y="179"/>
                  <a:pt x="666" y="209"/>
                  <a:pt x="661" y="235"/>
                </a:cubicBezTo>
                <a:cubicBezTo>
                  <a:pt x="652" y="226"/>
                  <a:pt x="646" y="217"/>
                  <a:pt x="640" y="207"/>
                </a:cubicBezTo>
                <a:cubicBezTo>
                  <a:pt x="657" y="182"/>
                  <a:pt x="658" y="145"/>
                  <a:pt x="658" y="118"/>
                </a:cubicBezTo>
                <a:cubicBezTo>
                  <a:pt x="658" y="114"/>
                  <a:pt x="659" y="109"/>
                  <a:pt x="660" y="104"/>
                </a:cubicBezTo>
                <a:cubicBezTo>
                  <a:pt x="662" y="91"/>
                  <a:pt x="664" y="77"/>
                  <a:pt x="655" y="67"/>
                </a:cubicBezTo>
                <a:cubicBezTo>
                  <a:pt x="650" y="60"/>
                  <a:pt x="650" y="60"/>
                  <a:pt x="650" y="60"/>
                </a:cubicBezTo>
                <a:cubicBezTo>
                  <a:pt x="649" y="69"/>
                  <a:pt x="649" y="69"/>
                  <a:pt x="649" y="69"/>
                </a:cubicBezTo>
                <a:cubicBezTo>
                  <a:pt x="648" y="79"/>
                  <a:pt x="648" y="89"/>
                  <a:pt x="649" y="98"/>
                </a:cubicBezTo>
                <a:cubicBezTo>
                  <a:pt x="649" y="103"/>
                  <a:pt x="649" y="108"/>
                  <a:pt x="649" y="114"/>
                </a:cubicBezTo>
                <a:cubicBezTo>
                  <a:pt x="649" y="113"/>
                  <a:pt x="648" y="112"/>
                  <a:pt x="648" y="111"/>
                </a:cubicBezTo>
                <a:cubicBezTo>
                  <a:pt x="646" y="108"/>
                  <a:pt x="645" y="105"/>
                  <a:pt x="643" y="102"/>
                </a:cubicBezTo>
                <a:cubicBezTo>
                  <a:pt x="641" y="99"/>
                  <a:pt x="639" y="96"/>
                  <a:pt x="637" y="94"/>
                </a:cubicBezTo>
                <a:cubicBezTo>
                  <a:pt x="632" y="100"/>
                  <a:pt x="632" y="100"/>
                  <a:pt x="632" y="100"/>
                </a:cubicBezTo>
                <a:cubicBezTo>
                  <a:pt x="634" y="101"/>
                  <a:pt x="635" y="103"/>
                  <a:pt x="637" y="106"/>
                </a:cubicBezTo>
                <a:cubicBezTo>
                  <a:pt x="638" y="108"/>
                  <a:pt x="639" y="110"/>
                  <a:pt x="640" y="112"/>
                </a:cubicBezTo>
                <a:cubicBezTo>
                  <a:pt x="641" y="114"/>
                  <a:pt x="641" y="114"/>
                  <a:pt x="641" y="114"/>
                </a:cubicBezTo>
                <a:cubicBezTo>
                  <a:pt x="651" y="139"/>
                  <a:pt x="644" y="173"/>
                  <a:pt x="633" y="197"/>
                </a:cubicBezTo>
                <a:cubicBezTo>
                  <a:pt x="627" y="186"/>
                  <a:pt x="623" y="174"/>
                  <a:pt x="619" y="162"/>
                </a:cubicBezTo>
                <a:cubicBezTo>
                  <a:pt x="614" y="150"/>
                  <a:pt x="610" y="138"/>
                  <a:pt x="604" y="126"/>
                </a:cubicBezTo>
                <a:cubicBezTo>
                  <a:pt x="591" y="100"/>
                  <a:pt x="591" y="100"/>
                  <a:pt x="591" y="100"/>
                </a:cubicBezTo>
                <a:cubicBezTo>
                  <a:pt x="590" y="97"/>
                  <a:pt x="590" y="97"/>
                  <a:pt x="590" y="97"/>
                </a:cubicBezTo>
                <a:cubicBezTo>
                  <a:pt x="590" y="125"/>
                  <a:pt x="590" y="125"/>
                  <a:pt x="590" y="125"/>
                </a:cubicBezTo>
                <a:cubicBezTo>
                  <a:pt x="589" y="182"/>
                  <a:pt x="594" y="233"/>
                  <a:pt x="598" y="283"/>
                </a:cubicBezTo>
                <a:cubicBezTo>
                  <a:pt x="599" y="294"/>
                  <a:pt x="600" y="305"/>
                  <a:pt x="601" y="316"/>
                </a:cubicBezTo>
                <a:cubicBezTo>
                  <a:pt x="561" y="271"/>
                  <a:pt x="528" y="212"/>
                  <a:pt x="502" y="137"/>
                </a:cubicBezTo>
                <a:cubicBezTo>
                  <a:pt x="495" y="139"/>
                  <a:pt x="495" y="139"/>
                  <a:pt x="495" y="139"/>
                </a:cubicBezTo>
                <a:cubicBezTo>
                  <a:pt x="505" y="168"/>
                  <a:pt x="514" y="196"/>
                  <a:pt x="526" y="222"/>
                </a:cubicBezTo>
                <a:cubicBezTo>
                  <a:pt x="525" y="221"/>
                  <a:pt x="525" y="221"/>
                  <a:pt x="525" y="221"/>
                </a:cubicBezTo>
                <a:cubicBezTo>
                  <a:pt x="517" y="213"/>
                  <a:pt x="510" y="204"/>
                  <a:pt x="502" y="202"/>
                </a:cubicBezTo>
                <a:cubicBezTo>
                  <a:pt x="480" y="194"/>
                  <a:pt x="480" y="194"/>
                  <a:pt x="480" y="194"/>
                </a:cubicBezTo>
                <a:cubicBezTo>
                  <a:pt x="499" y="208"/>
                  <a:pt x="499" y="208"/>
                  <a:pt x="499" y="208"/>
                </a:cubicBezTo>
                <a:cubicBezTo>
                  <a:pt x="521" y="225"/>
                  <a:pt x="536" y="247"/>
                  <a:pt x="552" y="271"/>
                </a:cubicBezTo>
                <a:cubicBezTo>
                  <a:pt x="562" y="284"/>
                  <a:pt x="572" y="299"/>
                  <a:pt x="583" y="312"/>
                </a:cubicBezTo>
                <a:cubicBezTo>
                  <a:pt x="586" y="315"/>
                  <a:pt x="589" y="318"/>
                  <a:pt x="592" y="321"/>
                </a:cubicBezTo>
                <a:cubicBezTo>
                  <a:pt x="597" y="325"/>
                  <a:pt x="602" y="329"/>
                  <a:pt x="604" y="334"/>
                </a:cubicBezTo>
                <a:cubicBezTo>
                  <a:pt x="608" y="342"/>
                  <a:pt x="609" y="352"/>
                  <a:pt x="610" y="362"/>
                </a:cubicBezTo>
                <a:cubicBezTo>
                  <a:pt x="612" y="370"/>
                  <a:pt x="613" y="379"/>
                  <a:pt x="616" y="387"/>
                </a:cubicBezTo>
                <a:cubicBezTo>
                  <a:pt x="618" y="395"/>
                  <a:pt x="621" y="403"/>
                  <a:pt x="624" y="410"/>
                </a:cubicBezTo>
                <a:cubicBezTo>
                  <a:pt x="627" y="418"/>
                  <a:pt x="631" y="426"/>
                  <a:pt x="633" y="434"/>
                </a:cubicBezTo>
                <a:cubicBezTo>
                  <a:pt x="632" y="437"/>
                  <a:pt x="630" y="441"/>
                  <a:pt x="629" y="444"/>
                </a:cubicBezTo>
                <a:cubicBezTo>
                  <a:pt x="627" y="449"/>
                  <a:pt x="626" y="454"/>
                  <a:pt x="622" y="457"/>
                </a:cubicBezTo>
                <a:cubicBezTo>
                  <a:pt x="611" y="454"/>
                  <a:pt x="612" y="439"/>
                  <a:pt x="615" y="417"/>
                </a:cubicBezTo>
                <a:cubicBezTo>
                  <a:pt x="616" y="408"/>
                  <a:pt x="616" y="408"/>
                  <a:pt x="616" y="408"/>
                </a:cubicBezTo>
                <a:cubicBezTo>
                  <a:pt x="609" y="414"/>
                  <a:pt x="609" y="414"/>
                  <a:pt x="609" y="414"/>
                </a:cubicBezTo>
                <a:cubicBezTo>
                  <a:pt x="604" y="418"/>
                  <a:pt x="604" y="425"/>
                  <a:pt x="604" y="433"/>
                </a:cubicBezTo>
                <a:cubicBezTo>
                  <a:pt x="604" y="435"/>
                  <a:pt x="604" y="439"/>
                  <a:pt x="604" y="441"/>
                </a:cubicBezTo>
                <a:cubicBezTo>
                  <a:pt x="597" y="433"/>
                  <a:pt x="589" y="426"/>
                  <a:pt x="581" y="419"/>
                </a:cubicBezTo>
                <a:cubicBezTo>
                  <a:pt x="566" y="404"/>
                  <a:pt x="550" y="390"/>
                  <a:pt x="541" y="369"/>
                </a:cubicBezTo>
                <a:cubicBezTo>
                  <a:pt x="534" y="354"/>
                  <a:pt x="531" y="335"/>
                  <a:pt x="527" y="317"/>
                </a:cubicBezTo>
                <a:cubicBezTo>
                  <a:pt x="523" y="298"/>
                  <a:pt x="520" y="279"/>
                  <a:pt x="512" y="263"/>
                </a:cubicBezTo>
                <a:cubicBezTo>
                  <a:pt x="500" y="239"/>
                  <a:pt x="500" y="239"/>
                  <a:pt x="500" y="239"/>
                </a:cubicBezTo>
                <a:cubicBezTo>
                  <a:pt x="505" y="265"/>
                  <a:pt x="505" y="265"/>
                  <a:pt x="505" y="265"/>
                </a:cubicBezTo>
                <a:cubicBezTo>
                  <a:pt x="509" y="287"/>
                  <a:pt x="514" y="308"/>
                  <a:pt x="520" y="328"/>
                </a:cubicBezTo>
                <a:cubicBezTo>
                  <a:pt x="521" y="334"/>
                  <a:pt x="523" y="341"/>
                  <a:pt x="525" y="348"/>
                </a:cubicBezTo>
                <a:cubicBezTo>
                  <a:pt x="521" y="343"/>
                  <a:pt x="517" y="339"/>
                  <a:pt x="514" y="334"/>
                </a:cubicBezTo>
                <a:cubicBezTo>
                  <a:pt x="499" y="317"/>
                  <a:pt x="484" y="300"/>
                  <a:pt x="479" y="281"/>
                </a:cubicBezTo>
                <a:cubicBezTo>
                  <a:pt x="478" y="277"/>
                  <a:pt x="478" y="277"/>
                  <a:pt x="478" y="277"/>
                </a:cubicBezTo>
                <a:cubicBezTo>
                  <a:pt x="474" y="278"/>
                  <a:pt x="474" y="278"/>
                  <a:pt x="474" y="278"/>
                </a:cubicBezTo>
                <a:cubicBezTo>
                  <a:pt x="473" y="278"/>
                  <a:pt x="471" y="273"/>
                  <a:pt x="470" y="270"/>
                </a:cubicBezTo>
                <a:cubicBezTo>
                  <a:pt x="468" y="263"/>
                  <a:pt x="466" y="257"/>
                  <a:pt x="460" y="256"/>
                </a:cubicBezTo>
                <a:cubicBezTo>
                  <a:pt x="459" y="256"/>
                  <a:pt x="458" y="257"/>
                  <a:pt x="456" y="257"/>
                </a:cubicBezTo>
                <a:cubicBezTo>
                  <a:pt x="452" y="259"/>
                  <a:pt x="452" y="259"/>
                  <a:pt x="452" y="259"/>
                </a:cubicBezTo>
                <a:cubicBezTo>
                  <a:pt x="455" y="263"/>
                  <a:pt x="455" y="263"/>
                  <a:pt x="455" y="263"/>
                </a:cubicBezTo>
                <a:cubicBezTo>
                  <a:pt x="467" y="276"/>
                  <a:pt x="471" y="297"/>
                  <a:pt x="464" y="320"/>
                </a:cubicBezTo>
                <a:cubicBezTo>
                  <a:pt x="464" y="320"/>
                  <a:pt x="464" y="320"/>
                  <a:pt x="464" y="320"/>
                </a:cubicBezTo>
                <a:cubicBezTo>
                  <a:pt x="461" y="309"/>
                  <a:pt x="458" y="299"/>
                  <a:pt x="451" y="298"/>
                </a:cubicBezTo>
                <a:cubicBezTo>
                  <a:pt x="443" y="296"/>
                  <a:pt x="443" y="296"/>
                  <a:pt x="443" y="296"/>
                </a:cubicBezTo>
                <a:cubicBezTo>
                  <a:pt x="448" y="303"/>
                  <a:pt x="448" y="303"/>
                  <a:pt x="448" y="303"/>
                </a:cubicBezTo>
                <a:cubicBezTo>
                  <a:pt x="465" y="328"/>
                  <a:pt x="456" y="351"/>
                  <a:pt x="443" y="375"/>
                </a:cubicBezTo>
                <a:cubicBezTo>
                  <a:pt x="439" y="368"/>
                  <a:pt x="435" y="361"/>
                  <a:pt x="432" y="355"/>
                </a:cubicBezTo>
                <a:cubicBezTo>
                  <a:pt x="420" y="334"/>
                  <a:pt x="409" y="313"/>
                  <a:pt x="402" y="289"/>
                </a:cubicBezTo>
                <a:cubicBezTo>
                  <a:pt x="395" y="290"/>
                  <a:pt x="395" y="290"/>
                  <a:pt x="395" y="290"/>
                </a:cubicBezTo>
                <a:cubicBezTo>
                  <a:pt x="397" y="306"/>
                  <a:pt x="402" y="319"/>
                  <a:pt x="407" y="332"/>
                </a:cubicBezTo>
                <a:cubicBezTo>
                  <a:pt x="409" y="335"/>
                  <a:pt x="410" y="338"/>
                  <a:pt x="411" y="341"/>
                </a:cubicBezTo>
                <a:cubicBezTo>
                  <a:pt x="393" y="345"/>
                  <a:pt x="366" y="340"/>
                  <a:pt x="352" y="330"/>
                </a:cubicBezTo>
                <a:cubicBezTo>
                  <a:pt x="332" y="315"/>
                  <a:pt x="332" y="315"/>
                  <a:pt x="332" y="315"/>
                </a:cubicBezTo>
                <a:cubicBezTo>
                  <a:pt x="348" y="335"/>
                  <a:pt x="348" y="335"/>
                  <a:pt x="348" y="335"/>
                </a:cubicBezTo>
                <a:cubicBezTo>
                  <a:pt x="358" y="348"/>
                  <a:pt x="377" y="351"/>
                  <a:pt x="388" y="352"/>
                </a:cubicBezTo>
                <a:cubicBezTo>
                  <a:pt x="397" y="353"/>
                  <a:pt x="407" y="352"/>
                  <a:pt x="416" y="350"/>
                </a:cubicBezTo>
                <a:cubicBezTo>
                  <a:pt x="423" y="364"/>
                  <a:pt x="431" y="377"/>
                  <a:pt x="439" y="391"/>
                </a:cubicBezTo>
                <a:cubicBezTo>
                  <a:pt x="472" y="448"/>
                  <a:pt x="506" y="506"/>
                  <a:pt x="497" y="585"/>
                </a:cubicBezTo>
                <a:cubicBezTo>
                  <a:pt x="483" y="564"/>
                  <a:pt x="463" y="539"/>
                  <a:pt x="441" y="516"/>
                </a:cubicBezTo>
                <a:cubicBezTo>
                  <a:pt x="440" y="514"/>
                  <a:pt x="439" y="513"/>
                  <a:pt x="437" y="511"/>
                </a:cubicBezTo>
                <a:cubicBezTo>
                  <a:pt x="428" y="500"/>
                  <a:pt x="424" y="496"/>
                  <a:pt x="421" y="496"/>
                </a:cubicBezTo>
                <a:cubicBezTo>
                  <a:pt x="419" y="496"/>
                  <a:pt x="419" y="496"/>
                  <a:pt x="419" y="496"/>
                </a:cubicBezTo>
                <a:cubicBezTo>
                  <a:pt x="419" y="497"/>
                  <a:pt x="419" y="497"/>
                  <a:pt x="419" y="497"/>
                </a:cubicBezTo>
                <a:cubicBezTo>
                  <a:pt x="416" y="494"/>
                  <a:pt x="413" y="492"/>
                  <a:pt x="410" y="490"/>
                </a:cubicBezTo>
                <a:cubicBezTo>
                  <a:pt x="407" y="487"/>
                  <a:pt x="404" y="484"/>
                  <a:pt x="401" y="482"/>
                </a:cubicBezTo>
                <a:cubicBezTo>
                  <a:pt x="401" y="479"/>
                  <a:pt x="401" y="479"/>
                  <a:pt x="401" y="479"/>
                </a:cubicBezTo>
                <a:cubicBezTo>
                  <a:pt x="395" y="452"/>
                  <a:pt x="389" y="425"/>
                  <a:pt x="375" y="405"/>
                </a:cubicBezTo>
                <a:cubicBezTo>
                  <a:pt x="378" y="394"/>
                  <a:pt x="374" y="378"/>
                  <a:pt x="370" y="370"/>
                </a:cubicBezTo>
                <a:cubicBezTo>
                  <a:pt x="364" y="357"/>
                  <a:pt x="364" y="357"/>
                  <a:pt x="364" y="357"/>
                </a:cubicBezTo>
                <a:cubicBezTo>
                  <a:pt x="364" y="371"/>
                  <a:pt x="364" y="371"/>
                  <a:pt x="364" y="371"/>
                </a:cubicBezTo>
                <a:cubicBezTo>
                  <a:pt x="363" y="377"/>
                  <a:pt x="364" y="381"/>
                  <a:pt x="365" y="386"/>
                </a:cubicBezTo>
                <a:cubicBezTo>
                  <a:pt x="365" y="389"/>
                  <a:pt x="366" y="391"/>
                  <a:pt x="366" y="395"/>
                </a:cubicBezTo>
                <a:cubicBezTo>
                  <a:pt x="365" y="393"/>
                  <a:pt x="364" y="391"/>
                  <a:pt x="363" y="390"/>
                </a:cubicBezTo>
                <a:cubicBezTo>
                  <a:pt x="358" y="383"/>
                  <a:pt x="354" y="376"/>
                  <a:pt x="347" y="376"/>
                </a:cubicBezTo>
                <a:cubicBezTo>
                  <a:pt x="339" y="377"/>
                  <a:pt x="339" y="377"/>
                  <a:pt x="339" y="377"/>
                </a:cubicBezTo>
                <a:cubicBezTo>
                  <a:pt x="344" y="382"/>
                  <a:pt x="344" y="382"/>
                  <a:pt x="344" y="382"/>
                </a:cubicBezTo>
                <a:cubicBezTo>
                  <a:pt x="369" y="409"/>
                  <a:pt x="384" y="439"/>
                  <a:pt x="390" y="473"/>
                </a:cubicBezTo>
                <a:cubicBezTo>
                  <a:pt x="378" y="465"/>
                  <a:pt x="365" y="457"/>
                  <a:pt x="353" y="450"/>
                </a:cubicBezTo>
                <a:cubicBezTo>
                  <a:pt x="332" y="437"/>
                  <a:pt x="310" y="424"/>
                  <a:pt x="294" y="406"/>
                </a:cubicBezTo>
                <a:cubicBezTo>
                  <a:pt x="303" y="386"/>
                  <a:pt x="294" y="361"/>
                  <a:pt x="286" y="342"/>
                </a:cubicBezTo>
                <a:cubicBezTo>
                  <a:pt x="279" y="325"/>
                  <a:pt x="279" y="325"/>
                  <a:pt x="279" y="325"/>
                </a:cubicBezTo>
                <a:cubicBezTo>
                  <a:pt x="279" y="344"/>
                  <a:pt x="279" y="344"/>
                  <a:pt x="279" y="344"/>
                </a:cubicBezTo>
                <a:cubicBezTo>
                  <a:pt x="279" y="351"/>
                  <a:pt x="282" y="359"/>
                  <a:pt x="284" y="366"/>
                </a:cubicBezTo>
                <a:cubicBezTo>
                  <a:pt x="287" y="378"/>
                  <a:pt x="291" y="390"/>
                  <a:pt x="285" y="401"/>
                </a:cubicBezTo>
                <a:cubicBezTo>
                  <a:pt x="273" y="391"/>
                  <a:pt x="268" y="375"/>
                  <a:pt x="262" y="358"/>
                </a:cubicBezTo>
                <a:cubicBezTo>
                  <a:pt x="259" y="349"/>
                  <a:pt x="256" y="340"/>
                  <a:pt x="252" y="332"/>
                </a:cubicBezTo>
                <a:cubicBezTo>
                  <a:pt x="243" y="313"/>
                  <a:pt x="243" y="313"/>
                  <a:pt x="243" y="313"/>
                </a:cubicBezTo>
                <a:cubicBezTo>
                  <a:pt x="245" y="334"/>
                  <a:pt x="245" y="334"/>
                  <a:pt x="245" y="334"/>
                </a:cubicBezTo>
                <a:cubicBezTo>
                  <a:pt x="246" y="342"/>
                  <a:pt x="249" y="350"/>
                  <a:pt x="251" y="357"/>
                </a:cubicBezTo>
                <a:cubicBezTo>
                  <a:pt x="254" y="365"/>
                  <a:pt x="257" y="372"/>
                  <a:pt x="257" y="378"/>
                </a:cubicBezTo>
                <a:cubicBezTo>
                  <a:pt x="247" y="378"/>
                  <a:pt x="240" y="372"/>
                  <a:pt x="233" y="368"/>
                </a:cubicBezTo>
                <a:cubicBezTo>
                  <a:pt x="228" y="365"/>
                  <a:pt x="224" y="362"/>
                  <a:pt x="219" y="361"/>
                </a:cubicBezTo>
                <a:cubicBezTo>
                  <a:pt x="208" y="360"/>
                  <a:pt x="208" y="360"/>
                  <a:pt x="208" y="360"/>
                </a:cubicBezTo>
                <a:cubicBezTo>
                  <a:pt x="216" y="367"/>
                  <a:pt x="216" y="367"/>
                  <a:pt x="216" y="367"/>
                </a:cubicBezTo>
                <a:cubicBezTo>
                  <a:pt x="229" y="380"/>
                  <a:pt x="244" y="387"/>
                  <a:pt x="264" y="389"/>
                </a:cubicBezTo>
                <a:cubicBezTo>
                  <a:pt x="270" y="403"/>
                  <a:pt x="281" y="412"/>
                  <a:pt x="292" y="421"/>
                </a:cubicBezTo>
                <a:cubicBezTo>
                  <a:pt x="297" y="425"/>
                  <a:pt x="302" y="430"/>
                  <a:pt x="307" y="435"/>
                </a:cubicBezTo>
                <a:cubicBezTo>
                  <a:pt x="275" y="447"/>
                  <a:pt x="224" y="458"/>
                  <a:pt x="190" y="457"/>
                </a:cubicBezTo>
                <a:cubicBezTo>
                  <a:pt x="190" y="464"/>
                  <a:pt x="190" y="464"/>
                  <a:pt x="190" y="464"/>
                </a:cubicBezTo>
                <a:cubicBezTo>
                  <a:pt x="204" y="466"/>
                  <a:pt x="216" y="465"/>
                  <a:pt x="228" y="464"/>
                </a:cubicBezTo>
                <a:cubicBezTo>
                  <a:pt x="226" y="466"/>
                  <a:pt x="224" y="467"/>
                  <a:pt x="222" y="469"/>
                </a:cubicBezTo>
                <a:cubicBezTo>
                  <a:pt x="219" y="471"/>
                  <a:pt x="216" y="473"/>
                  <a:pt x="214" y="476"/>
                </a:cubicBezTo>
                <a:cubicBezTo>
                  <a:pt x="218" y="481"/>
                  <a:pt x="218" y="481"/>
                  <a:pt x="218" y="481"/>
                </a:cubicBezTo>
                <a:cubicBezTo>
                  <a:pt x="237" y="466"/>
                  <a:pt x="262" y="458"/>
                  <a:pt x="287" y="451"/>
                </a:cubicBezTo>
                <a:cubicBezTo>
                  <a:pt x="298" y="448"/>
                  <a:pt x="308" y="445"/>
                  <a:pt x="319" y="441"/>
                </a:cubicBezTo>
                <a:cubicBezTo>
                  <a:pt x="326" y="446"/>
                  <a:pt x="335" y="451"/>
                  <a:pt x="343" y="456"/>
                </a:cubicBezTo>
                <a:cubicBezTo>
                  <a:pt x="349" y="461"/>
                  <a:pt x="357" y="465"/>
                  <a:pt x="363" y="470"/>
                </a:cubicBezTo>
                <a:cubicBezTo>
                  <a:pt x="345" y="481"/>
                  <a:pt x="322" y="489"/>
                  <a:pt x="299" y="496"/>
                </a:cubicBezTo>
                <a:cubicBezTo>
                  <a:pt x="289" y="499"/>
                  <a:pt x="278" y="502"/>
                  <a:pt x="267" y="506"/>
                </a:cubicBezTo>
                <a:cubicBezTo>
                  <a:pt x="245" y="515"/>
                  <a:pt x="245" y="515"/>
                  <a:pt x="245" y="515"/>
                </a:cubicBezTo>
                <a:cubicBezTo>
                  <a:pt x="269" y="513"/>
                  <a:pt x="269" y="513"/>
                  <a:pt x="269" y="513"/>
                </a:cubicBezTo>
                <a:cubicBezTo>
                  <a:pt x="277" y="513"/>
                  <a:pt x="283" y="511"/>
                  <a:pt x="289" y="509"/>
                </a:cubicBezTo>
                <a:cubicBezTo>
                  <a:pt x="292" y="508"/>
                  <a:pt x="295" y="507"/>
                  <a:pt x="298" y="506"/>
                </a:cubicBezTo>
                <a:cubicBezTo>
                  <a:pt x="297" y="506"/>
                  <a:pt x="296" y="507"/>
                  <a:pt x="295" y="508"/>
                </a:cubicBezTo>
                <a:cubicBezTo>
                  <a:pt x="289" y="511"/>
                  <a:pt x="283" y="515"/>
                  <a:pt x="284" y="521"/>
                </a:cubicBezTo>
                <a:cubicBezTo>
                  <a:pt x="285" y="528"/>
                  <a:pt x="285" y="528"/>
                  <a:pt x="285" y="528"/>
                </a:cubicBezTo>
                <a:cubicBezTo>
                  <a:pt x="290" y="523"/>
                  <a:pt x="290" y="523"/>
                  <a:pt x="290" y="523"/>
                </a:cubicBezTo>
                <a:cubicBezTo>
                  <a:pt x="308" y="506"/>
                  <a:pt x="332" y="495"/>
                  <a:pt x="355" y="485"/>
                </a:cubicBezTo>
                <a:cubicBezTo>
                  <a:pt x="361" y="482"/>
                  <a:pt x="367" y="479"/>
                  <a:pt x="373" y="476"/>
                </a:cubicBezTo>
                <a:cubicBezTo>
                  <a:pt x="406" y="499"/>
                  <a:pt x="434" y="521"/>
                  <a:pt x="454" y="550"/>
                </a:cubicBezTo>
                <a:cubicBezTo>
                  <a:pt x="449" y="549"/>
                  <a:pt x="444" y="549"/>
                  <a:pt x="439" y="548"/>
                </a:cubicBezTo>
                <a:cubicBezTo>
                  <a:pt x="413" y="546"/>
                  <a:pt x="386" y="549"/>
                  <a:pt x="360" y="552"/>
                </a:cubicBezTo>
                <a:cubicBezTo>
                  <a:pt x="334" y="555"/>
                  <a:pt x="308" y="558"/>
                  <a:pt x="283" y="556"/>
                </a:cubicBezTo>
                <a:cubicBezTo>
                  <a:pt x="264" y="555"/>
                  <a:pt x="247" y="550"/>
                  <a:pt x="232" y="543"/>
                </a:cubicBezTo>
                <a:cubicBezTo>
                  <a:pt x="229" y="549"/>
                  <a:pt x="229" y="549"/>
                  <a:pt x="229" y="549"/>
                </a:cubicBezTo>
                <a:cubicBezTo>
                  <a:pt x="233" y="552"/>
                  <a:pt x="239" y="554"/>
                  <a:pt x="244" y="556"/>
                </a:cubicBezTo>
                <a:cubicBezTo>
                  <a:pt x="249" y="558"/>
                  <a:pt x="254" y="560"/>
                  <a:pt x="258" y="563"/>
                </a:cubicBezTo>
                <a:cubicBezTo>
                  <a:pt x="241" y="581"/>
                  <a:pt x="218" y="593"/>
                  <a:pt x="188" y="600"/>
                </a:cubicBezTo>
                <a:cubicBezTo>
                  <a:pt x="189" y="607"/>
                  <a:pt x="189" y="607"/>
                  <a:pt x="189" y="607"/>
                </a:cubicBezTo>
                <a:cubicBezTo>
                  <a:pt x="224" y="606"/>
                  <a:pt x="244" y="588"/>
                  <a:pt x="263" y="570"/>
                </a:cubicBezTo>
                <a:cubicBezTo>
                  <a:pt x="265" y="569"/>
                  <a:pt x="267" y="567"/>
                  <a:pt x="269" y="565"/>
                </a:cubicBezTo>
                <a:cubicBezTo>
                  <a:pt x="274" y="567"/>
                  <a:pt x="278" y="567"/>
                  <a:pt x="283" y="567"/>
                </a:cubicBezTo>
                <a:cubicBezTo>
                  <a:pt x="285" y="567"/>
                  <a:pt x="286" y="567"/>
                  <a:pt x="288" y="567"/>
                </a:cubicBezTo>
                <a:cubicBezTo>
                  <a:pt x="289" y="567"/>
                  <a:pt x="292" y="568"/>
                  <a:pt x="294" y="568"/>
                </a:cubicBezTo>
                <a:cubicBezTo>
                  <a:pt x="290" y="584"/>
                  <a:pt x="280" y="596"/>
                  <a:pt x="271" y="607"/>
                </a:cubicBezTo>
                <a:cubicBezTo>
                  <a:pt x="264" y="614"/>
                  <a:pt x="258" y="621"/>
                  <a:pt x="255" y="629"/>
                </a:cubicBezTo>
                <a:cubicBezTo>
                  <a:pt x="247" y="645"/>
                  <a:pt x="247" y="645"/>
                  <a:pt x="247" y="645"/>
                </a:cubicBezTo>
                <a:cubicBezTo>
                  <a:pt x="260" y="633"/>
                  <a:pt x="260" y="633"/>
                  <a:pt x="260" y="633"/>
                </a:cubicBezTo>
                <a:cubicBezTo>
                  <a:pt x="280" y="614"/>
                  <a:pt x="296" y="589"/>
                  <a:pt x="308" y="567"/>
                </a:cubicBezTo>
                <a:cubicBezTo>
                  <a:pt x="325" y="566"/>
                  <a:pt x="342" y="564"/>
                  <a:pt x="358" y="562"/>
                </a:cubicBezTo>
                <a:cubicBezTo>
                  <a:pt x="383" y="560"/>
                  <a:pt x="409" y="557"/>
                  <a:pt x="436" y="559"/>
                </a:cubicBezTo>
                <a:cubicBezTo>
                  <a:pt x="445" y="559"/>
                  <a:pt x="454" y="561"/>
                  <a:pt x="463" y="563"/>
                </a:cubicBezTo>
                <a:cubicBezTo>
                  <a:pt x="480" y="584"/>
                  <a:pt x="495" y="607"/>
                  <a:pt x="509" y="630"/>
                </a:cubicBezTo>
                <a:cubicBezTo>
                  <a:pt x="463" y="633"/>
                  <a:pt x="422" y="646"/>
                  <a:pt x="383" y="658"/>
                </a:cubicBezTo>
                <a:cubicBezTo>
                  <a:pt x="343" y="671"/>
                  <a:pt x="303" y="683"/>
                  <a:pt x="257" y="686"/>
                </a:cubicBezTo>
                <a:cubicBezTo>
                  <a:pt x="252" y="686"/>
                  <a:pt x="246" y="686"/>
                  <a:pt x="241" y="685"/>
                </a:cubicBezTo>
                <a:cubicBezTo>
                  <a:pt x="228" y="685"/>
                  <a:pt x="215" y="684"/>
                  <a:pt x="203" y="690"/>
                </a:cubicBezTo>
                <a:cubicBezTo>
                  <a:pt x="192" y="695"/>
                  <a:pt x="192" y="695"/>
                  <a:pt x="192" y="695"/>
                </a:cubicBezTo>
                <a:cubicBezTo>
                  <a:pt x="204" y="697"/>
                  <a:pt x="204" y="697"/>
                  <a:pt x="204" y="697"/>
                </a:cubicBezTo>
                <a:cubicBezTo>
                  <a:pt x="209" y="697"/>
                  <a:pt x="214" y="698"/>
                  <a:pt x="220" y="698"/>
                </a:cubicBezTo>
                <a:cubicBezTo>
                  <a:pt x="249" y="701"/>
                  <a:pt x="281" y="698"/>
                  <a:pt x="313" y="690"/>
                </a:cubicBezTo>
                <a:cubicBezTo>
                  <a:pt x="266" y="720"/>
                  <a:pt x="207" y="738"/>
                  <a:pt x="181" y="745"/>
                </a:cubicBezTo>
                <a:cubicBezTo>
                  <a:pt x="181" y="745"/>
                  <a:pt x="179" y="745"/>
                  <a:pt x="178" y="745"/>
                </a:cubicBezTo>
                <a:cubicBezTo>
                  <a:pt x="173" y="745"/>
                  <a:pt x="164" y="746"/>
                  <a:pt x="163" y="755"/>
                </a:cubicBezTo>
                <a:cubicBezTo>
                  <a:pt x="162" y="760"/>
                  <a:pt x="162" y="760"/>
                  <a:pt x="162" y="760"/>
                </a:cubicBezTo>
                <a:cubicBezTo>
                  <a:pt x="167" y="759"/>
                  <a:pt x="167" y="759"/>
                  <a:pt x="167" y="759"/>
                </a:cubicBezTo>
                <a:cubicBezTo>
                  <a:pt x="189" y="753"/>
                  <a:pt x="212" y="746"/>
                  <a:pt x="236" y="738"/>
                </a:cubicBezTo>
                <a:cubicBezTo>
                  <a:pt x="226" y="755"/>
                  <a:pt x="209" y="765"/>
                  <a:pt x="192" y="776"/>
                </a:cubicBezTo>
                <a:cubicBezTo>
                  <a:pt x="180" y="783"/>
                  <a:pt x="168" y="790"/>
                  <a:pt x="160" y="799"/>
                </a:cubicBezTo>
                <a:cubicBezTo>
                  <a:pt x="138" y="825"/>
                  <a:pt x="138" y="825"/>
                  <a:pt x="138" y="825"/>
                </a:cubicBezTo>
                <a:cubicBezTo>
                  <a:pt x="165" y="805"/>
                  <a:pt x="165" y="805"/>
                  <a:pt x="165" y="805"/>
                </a:cubicBezTo>
                <a:cubicBezTo>
                  <a:pt x="173" y="799"/>
                  <a:pt x="182" y="793"/>
                  <a:pt x="191" y="788"/>
                </a:cubicBezTo>
                <a:cubicBezTo>
                  <a:pt x="214" y="774"/>
                  <a:pt x="238" y="760"/>
                  <a:pt x="249" y="731"/>
                </a:cubicBezTo>
                <a:cubicBezTo>
                  <a:pt x="264" y="728"/>
                  <a:pt x="276" y="721"/>
                  <a:pt x="288" y="715"/>
                </a:cubicBezTo>
                <a:cubicBezTo>
                  <a:pt x="292" y="713"/>
                  <a:pt x="295" y="711"/>
                  <a:pt x="299" y="709"/>
                </a:cubicBezTo>
                <a:cubicBezTo>
                  <a:pt x="307" y="705"/>
                  <a:pt x="313" y="700"/>
                  <a:pt x="320" y="696"/>
                </a:cubicBezTo>
                <a:cubicBezTo>
                  <a:pt x="328" y="690"/>
                  <a:pt x="336" y="684"/>
                  <a:pt x="344" y="681"/>
                </a:cubicBezTo>
                <a:cubicBezTo>
                  <a:pt x="356" y="676"/>
                  <a:pt x="369" y="674"/>
                  <a:pt x="383" y="672"/>
                </a:cubicBezTo>
                <a:cubicBezTo>
                  <a:pt x="394" y="670"/>
                  <a:pt x="405" y="668"/>
                  <a:pt x="416" y="665"/>
                </a:cubicBezTo>
                <a:cubicBezTo>
                  <a:pt x="412" y="671"/>
                  <a:pt x="409" y="675"/>
                  <a:pt x="401" y="675"/>
                </a:cubicBezTo>
                <a:cubicBezTo>
                  <a:pt x="396" y="674"/>
                  <a:pt x="396" y="674"/>
                  <a:pt x="396" y="674"/>
                </a:cubicBezTo>
                <a:cubicBezTo>
                  <a:pt x="396" y="678"/>
                  <a:pt x="396" y="678"/>
                  <a:pt x="396" y="678"/>
                </a:cubicBezTo>
                <a:cubicBezTo>
                  <a:pt x="396" y="679"/>
                  <a:pt x="396" y="682"/>
                  <a:pt x="397" y="683"/>
                </a:cubicBezTo>
                <a:cubicBezTo>
                  <a:pt x="398" y="684"/>
                  <a:pt x="398" y="685"/>
                  <a:pt x="400" y="685"/>
                </a:cubicBezTo>
                <a:cubicBezTo>
                  <a:pt x="397" y="688"/>
                  <a:pt x="394" y="692"/>
                  <a:pt x="391" y="695"/>
                </a:cubicBezTo>
                <a:cubicBezTo>
                  <a:pt x="381" y="707"/>
                  <a:pt x="371" y="720"/>
                  <a:pt x="357" y="725"/>
                </a:cubicBezTo>
                <a:cubicBezTo>
                  <a:pt x="349" y="728"/>
                  <a:pt x="341" y="729"/>
                  <a:pt x="332" y="731"/>
                </a:cubicBezTo>
                <a:cubicBezTo>
                  <a:pt x="322" y="733"/>
                  <a:pt x="311" y="736"/>
                  <a:pt x="301" y="740"/>
                </a:cubicBezTo>
                <a:cubicBezTo>
                  <a:pt x="276" y="751"/>
                  <a:pt x="253" y="763"/>
                  <a:pt x="230" y="775"/>
                </a:cubicBezTo>
                <a:cubicBezTo>
                  <a:pt x="213" y="784"/>
                  <a:pt x="197" y="793"/>
                  <a:pt x="181" y="800"/>
                </a:cubicBezTo>
                <a:cubicBezTo>
                  <a:pt x="184" y="807"/>
                  <a:pt x="184" y="807"/>
                  <a:pt x="184" y="807"/>
                </a:cubicBezTo>
                <a:cubicBezTo>
                  <a:pt x="186" y="806"/>
                  <a:pt x="189" y="805"/>
                  <a:pt x="191" y="803"/>
                </a:cubicBezTo>
                <a:cubicBezTo>
                  <a:pt x="193" y="803"/>
                  <a:pt x="195" y="802"/>
                  <a:pt x="197" y="801"/>
                </a:cubicBezTo>
                <a:cubicBezTo>
                  <a:pt x="193" y="805"/>
                  <a:pt x="189" y="810"/>
                  <a:pt x="185" y="814"/>
                </a:cubicBezTo>
                <a:cubicBezTo>
                  <a:pt x="182" y="817"/>
                  <a:pt x="180" y="818"/>
                  <a:pt x="180" y="821"/>
                </a:cubicBezTo>
                <a:cubicBezTo>
                  <a:pt x="181" y="823"/>
                  <a:pt x="181" y="823"/>
                  <a:pt x="181" y="823"/>
                </a:cubicBezTo>
                <a:cubicBezTo>
                  <a:pt x="184" y="824"/>
                  <a:pt x="184" y="824"/>
                  <a:pt x="184" y="824"/>
                </a:cubicBezTo>
                <a:cubicBezTo>
                  <a:pt x="187" y="824"/>
                  <a:pt x="193" y="819"/>
                  <a:pt x="194" y="818"/>
                </a:cubicBezTo>
                <a:cubicBezTo>
                  <a:pt x="196" y="815"/>
                  <a:pt x="199" y="813"/>
                  <a:pt x="201" y="811"/>
                </a:cubicBezTo>
                <a:cubicBezTo>
                  <a:pt x="207" y="806"/>
                  <a:pt x="212" y="801"/>
                  <a:pt x="215" y="793"/>
                </a:cubicBezTo>
                <a:cubicBezTo>
                  <a:pt x="235" y="787"/>
                  <a:pt x="253" y="777"/>
                  <a:pt x="271" y="769"/>
                </a:cubicBezTo>
                <a:cubicBezTo>
                  <a:pt x="284" y="762"/>
                  <a:pt x="297" y="755"/>
                  <a:pt x="310" y="750"/>
                </a:cubicBezTo>
                <a:cubicBezTo>
                  <a:pt x="295" y="783"/>
                  <a:pt x="267" y="802"/>
                  <a:pt x="237" y="821"/>
                </a:cubicBezTo>
                <a:cubicBezTo>
                  <a:pt x="233" y="824"/>
                  <a:pt x="229" y="826"/>
                  <a:pt x="225" y="829"/>
                </a:cubicBezTo>
                <a:cubicBezTo>
                  <a:pt x="229" y="835"/>
                  <a:pt x="229" y="835"/>
                  <a:pt x="229" y="835"/>
                </a:cubicBezTo>
                <a:cubicBezTo>
                  <a:pt x="261" y="819"/>
                  <a:pt x="297" y="797"/>
                  <a:pt x="318" y="757"/>
                </a:cubicBezTo>
                <a:cubicBezTo>
                  <a:pt x="328" y="755"/>
                  <a:pt x="336" y="750"/>
                  <a:pt x="345" y="745"/>
                </a:cubicBezTo>
                <a:cubicBezTo>
                  <a:pt x="351" y="741"/>
                  <a:pt x="358" y="736"/>
                  <a:pt x="365" y="734"/>
                </a:cubicBezTo>
                <a:cubicBezTo>
                  <a:pt x="362" y="753"/>
                  <a:pt x="362" y="753"/>
                  <a:pt x="362" y="753"/>
                </a:cubicBezTo>
                <a:cubicBezTo>
                  <a:pt x="372" y="733"/>
                  <a:pt x="372" y="733"/>
                  <a:pt x="372" y="733"/>
                </a:cubicBezTo>
                <a:cubicBezTo>
                  <a:pt x="375" y="732"/>
                  <a:pt x="379" y="732"/>
                  <a:pt x="383" y="733"/>
                </a:cubicBezTo>
                <a:cubicBezTo>
                  <a:pt x="380" y="738"/>
                  <a:pt x="372" y="746"/>
                  <a:pt x="367" y="751"/>
                </a:cubicBezTo>
                <a:cubicBezTo>
                  <a:pt x="359" y="758"/>
                  <a:pt x="356" y="761"/>
                  <a:pt x="358" y="764"/>
                </a:cubicBezTo>
                <a:cubicBezTo>
                  <a:pt x="358" y="766"/>
                  <a:pt x="360" y="767"/>
                  <a:pt x="361" y="767"/>
                </a:cubicBezTo>
                <a:cubicBezTo>
                  <a:pt x="363" y="767"/>
                  <a:pt x="363" y="767"/>
                  <a:pt x="363" y="767"/>
                </a:cubicBezTo>
                <a:cubicBezTo>
                  <a:pt x="364" y="766"/>
                  <a:pt x="364" y="766"/>
                  <a:pt x="364" y="766"/>
                </a:cubicBezTo>
                <a:cubicBezTo>
                  <a:pt x="375" y="756"/>
                  <a:pt x="386" y="745"/>
                  <a:pt x="398" y="731"/>
                </a:cubicBezTo>
                <a:cubicBezTo>
                  <a:pt x="412" y="731"/>
                  <a:pt x="426" y="730"/>
                  <a:pt x="439" y="730"/>
                </a:cubicBezTo>
                <a:cubicBezTo>
                  <a:pt x="451" y="729"/>
                  <a:pt x="463" y="728"/>
                  <a:pt x="475" y="729"/>
                </a:cubicBezTo>
                <a:cubicBezTo>
                  <a:pt x="449" y="764"/>
                  <a:pt x="409" y="783"/>
                  <a:pt x="361" y="803"/>
                </a:cubicBezTo>
                <a:cubicBezTo>
                  <a:pt x="353" y="807"/>
                  <a:pt x="353" y="807"/>
                  <a:pt x="353" y="807"/>
                </a:cubicBezTo>
                <a:cubicBezTo>
                  <a:pt x="361" y="810"/>
                  <a:pt x="361" y="810"/>
                  <a:pt x="361" y="810"/>
                </a:cubicBezTo>
                <a:cubicBezTo>
                  <a:pt x="363" y="811"/>
                  <a:pt x="366" y="811"/>
                  <a:pt x="368" y="810"/>
                </a:cubicBezTo>
                <a:cubicBezTo>
                  <a:pt x="362" y="818"/>
                  <a:pt x="353" y="823"/>
                  <a:pt x="344" y="828"/>
                </a:cubicBezTo>
                <a:cubicBezTo>
                  <a:pt x="339" y="831"/>
                  <a:pt x="333" y="835"/>
                  <a:pt x="328" y="839"/>
                </a:cubicBezTo>
                <a:cubicBezTo>
                  <a:pt x="310" y="853"/>
                  <a:pt x="310" y="853"/>
                  <a:pt x="310" y="853"/>
                </a:cubicBezTo>
                <a:cubicBezTo>
                  <a:pt x="332" y="845"/>
                  <a:pt x="332" y="845"/>
                  <a:pt x="332" y="845"/>
                </a:cubicBezTo>
                <a:cubicBezTo>
                  <a:pt x="356" y="836"/>
                  <a:pt x="372" y="822"/>
                  <a:pt x="383" y="803"/>
                </a:cubicBezTo>
                <a:cubicBezTo>
                  <a:pt x="430" y="791"/>
                  <a:pt x="461" y="760"/>
                  <a:pt x="491" y="730"/>
                </a:cubicBezTo>
                <a:cubicBezTo>
                  <a:pt x="491" y="730"/>
                  <a:pt x="491" y="730"/>
                  <a:pt x="491" y="730"/>
                </a:cubicBezTo>
                <a:cubicBezTo>
                  <a:pt x="529" y="734"/>
                  <a:pt x="558" y="745"/>
                  <a:pt x="586" y="757"/>
                </a:cubicBezTo>
                <a:cubicBezTo>
                  <a:pt x="550" y="770"/>
                  <a:pt x="518" y="787"/>
                  <a:pt x="487" y="803"/>
                </a:cubicBezTo>
                <a:cubicBezTo>
                  <a:pt x="449" y="823"/>
                  <a:pt x="411" y="843"/>
                  <a:pt x="367" y="857"/>
                </a:cubicBezTo>
                <a:cubicBezTo>
                  <a:pt x="365" y="858"/>
                  <a:pt x="363" y="859"/>
                  <a:pt x="363" y="863"/>
                </a:cubicBezTo>
                <a:cubicBezTo>
                  <a:pt x="354" y="865"/>
                  <a:pt x="345" y="867"/>
                  <a:pt x="335" y="869"/>
                </a:cubicBezTo>
                <a:cubicBezTo>
                  <a:pt x="338" y="867"/>
                  <a:pt x="338" y="867"/>
                  <a:pt x="338" y="867"/>
                </a:cubicBezTo>
                <a:cubicBezTo>
                  <a:pt x="333" y="870"/>
                  <a:pt x="333" y="870"/>
                  <a:pt x="333" y="870"/>
                </a:cubicBezTo>
                <a:cubicBezTo>
                  <a:pt x="326" y="871"/>
                  <a:pt x="319" y="873"/>
                  <a:pt x="312" y="875"/>
                </a:cubicBezTo>
                <a:cubicBezTo>
                  <a:pt x="287" y="881"/>
                  <a:pt x="261" y="887"/>
                  <a:pt x="238" y="892"/>
                </a:cubicBezTo>
                <a:cubicBezTo>
                  <a:pt x="238" y="899"/>
                  <a:pt x="238" y="899"/>
                  <a:pt x="238" y="899"/>
                </a:cubicBezTo>
                <a:cubicBezTo>
                  <a:pt x="253" y="898"/>
                  <a:pt x="269" y="895"/>
                  <a:pt x="283" y="893"/>
                </a:cubicBezTo>
                <a:cubicBezTo>
                  <a:pt x="292" y="891"/>
                  <a:pt x="300" y="889"/>
                  <a:pt x="308" y="888"/>
                </a:cubicBezTo>
                <a:cubicBezTo>
                  <a:pt x="303" y="892"/>
                  <a:pt x="299" y="896"/>
                  <a:pt x="294" y="901"/>
                </a:cubicBezTo>
                <a:cubicBezTo>
                  <a:pt x="285" y="908"/>
                  <a:pt x="275" y="914"/>
                  <a:pt x="265" y="920"/>
                </a:cubicBezTo>
                <a:cubicBezTo>
                  <a:pt x="254" y="926"/>
                  <a:pt x="244" y="932"/>
                  <a:pt x="237" y="938"/>
                </a:cubicBezTo>
                <a:cubicBezTo>
                  <a:pt x="241" y="944"/>
                  <a:pt x="241" y="944"/>
                  <a:pt x="241" y="944"/>
                </a:cubicBezTo>
                <a:cubicBezTo>
                  <a:pt x="249" y="939"/>
                  <a:pt x="261" y="933"/>
                  <a:pt x="269" y="930"/>
                </a:cubicBezTo>
                <a:cubicBezTo>
                  <a:pt x="267" y="933"/>
                  <a:pt x="264" y="936"/>
                  <a:pt x="261" y="938"/>
                </a:cubicBezTo>
                <a:cubicBezTo>
                  <a:pt x="257" y="943"/>
                  <a:pt x="252" y="948"/>
                  <a:pt x="252" y="954"/>
                </a:cubicBezTo>
                <a:cubicBezTo>
                  <a:pt x="252" y="963"/>
                  <a:pt x="252" y="963"/>
                  <a:pt x="252" y="963"/>
                </a:cubicBezTo>
                <a:cubicBezTo>
                  <a:pt x="258" y="956"/>
                  <a:pt x="258" y="956"/>
                  <a:pt x="258" y="956"/>
                </a:cubicBezTo>
                <a:cubicBezTo>
                  <a:pt x="267" y="948"/>
                  <a:pt x="274" y="938"/>
                  <a:pt x="281" y="929"/>
                </a:cubicBezTo>
                <a:cubicBezTo>
                  <a:pt x="287" y="921"/>
                  <a:pt x="293" y="913"/>
                  <a:pt x="299" y="906"/>
                </a:cubicBezTo>
                <a:cubicBezTo>
                  <a:pt x="307" y="901"/>
                  <a:pt x="313" y="895"/>
                  <a:pt x="317" y="890"/>
                </a:cubicBezTo>
                <a:cubicBezTo>
                  <a:pt x="321" y="888"/>
                  <a:pt x="324" y="886"/>
                  <a:pt x="327" y="884"/>
                </a:cubicBezTo>
                <a:cubicBezTo>
                  <a:pt x="339" y="878"/>
                  <a:pt x="353" y="874"/>
                  <a:pt x="368" y="871"/>
                </a:cubicBezTo>
                <a:cubicBezTo>
                  <a:pt x="379" y="869"/>
                  <a:pt x="391" y="866"/>
                  <a:pt x="401" y="862"/>
                </a:cubicBezTo>
                <a:cubicBezTo>
                  <a:pt x="412" y="858"/>
                  <a:pt x="422" y="853"/>
                  <a:pt x="431" y="848"/>
                </a:cubicBezTo>
                <a:cubicBezTo>
                  <a:pt x="439" y="843"/>
                  <a:pt x="448" y="839"/>
                  <a:pt x="456" y="836"/>
                </a:cubicBezTo>
                <a:cubicBezTo>
                  <a:pt x="438" y="856"/>
                  <a:pt x="414" y="872"/>
                  <a:pt x="388" y="888"/>
                </a:cubicBezTo>
                <a:cubicBezTo>
                  <a:pt x="367" y="901"/>
                  <a:pt x="367" y="901"/>
                  <a:pt x="367" y="901"/>
                </a:cubicBezTo>
                <a:cubicBezTo>
                  <a:pt x="391" y="895"/>
                  <a:pt x="391" y="895"/>
                  <a:pt x="391" y="895"/>
                </a:cubicBezTo>
                <a:cubicBezTo>
                  <a:pt x="391" y="895"/>
                  <a:pt x="391" y="894"/>
                  <a:pt x="392" y="894"/>
                </a:cubicBezTo>
                <a:cubicBezTo>
                  <a:pt x="389" y="897"/>
                  <a:pt x="386" y="899"/>
                  <a:pt x="383" y="901"/>
                </a:cubicBezTo>
                <a:cubicBezTo>
                  <a:pt x="383" y="902"/>
                  <a:pt x="383" y="902"/>
                  <a:pt x="383" y="902"/>
                </a:cubicBezTo>
                <a:cubicBezTo>
                  <a:pt x="387" y="908"/>
                  <a:pt x="387" y="908"/>
                  <a:pt x="387" y="908"/>
                </a:cubicBezTo>
                <a:cubicBezTo>
                  <a:pt x="390" y="906"/>
                  <a:pt x="393" y="904"/>
                  <a:pt x="396" y="902"/>
                </a:cubicBezTo>
                <a:cubicBezTo>
                  <a:pt x="398" y="900"/>
                  <a:pt x="401" y="898"/>
                  <a:pt x="404" y="897"/>
                </a:cubicBezTo>
                <a:cubicBezTo>
                  <a:pt x="401" y="901"/>
                  <a:pt x="397" y="906"/>
                  <a:pt x="393" y="910"/>
                </a:cubicBezTo>
                <a:cubicBezTo>
                  <a:pt x="388" y="915"/>
                  <a:pt x="383" y="920"/>
                  <a:pt x="382" y="925"/>
                </a:cubicBezTo>
                <a:cubicBezTo>
                  <a:pt x="377" y="942"/>
                  <a:pt x="377" y="942"/>
                  <a:pt x="377" y="942"/>
                </a:cubicBezTo>
                <a:cubicBezTo>
                  <a:pt x="388" y="928"/>
                  <a:pt x="388" y="928"/>
                  <a:pt x="388" y="928"/>
                </a:cubicBezTo>
                <a:cubicBezTo>
                  <a:pt x="391" y="925"/>
                  <a:pt x="394" y="922"/>
                  <a:pt x="397" y="919"/>
                </a:cubicBezTo>
                <a:cubicBezTo>
                  <a:pt x="406" y="911"/>
                  <a:pt x="415" y="903"/>
                  <a:pt x="417" y="887"/>
                </a:cubicBezTo>
                <a:cubicBezTo>
                  <a:pt x="435" y="875"/>
                  <a:pt x="463" y="869"/>
                  <a:pt x="490" y="871"/>
                </a:cubicBezTo>
                <a:cubicBezTo>
                  <a:pt x="504" y="872"/>
                  <a:pt x="523" y="875"/>
                  <a:pt x="537" y="886"/>
                </a:cubicBezTo>
                <a:cubicBezTo>
                  <a:pt x="524" y="895"/>
                  <a:pt x="508" y="900"/>
                  <a:pt x="493" y="905"/>
                </a:cubicBezTo>
                <a:cubicBezTo>
                  <a:pt x="480" y="909"/>
                  <a:pt x="466" y="914"/>
                  <a:pt x="454" y="920"/>
                </a:cubicBezTo>
                <a:cubicBezTo>
                  <a:pt x="433" y="932"/>
                  <a:pt x="433" y="932"/>
                  <a:pt x="433" y="932"/>
                </a:cubicBezTo>
                <a:cubicBezTo>
                  <a:pt x="457" y="927"/>
                  <a:pt x="457" y="927"/>
                  <a:pt x="457" y="927"/>
                </a:cubicBezTo>
                <a:cubicBezTo>
                  <a:pt x="464" y="926"/>
                  <a:pt x="470" y="923"/>
                  <a:pt x="476" y="921"/>
                </a:cubicBezTo>
                <a:cubicBezTo>
                  <a:pt x="482" y="919"/>
                  <a:pt x="487" y="917"/>
                  <a:pt x="493" y="916"/>
                </a:cubicBezTo>
                <a:cubicBezTo>
                  <a:pt x="493" y="916"/>
                  <a:pt x="492" y="917"/>
                  <a:pt x="492" y="917"/>
                </a:cubicBezTo>
                <a:cubicBezTo>
                  <a:pt x="489" y="921"/>
                  <a:pt x="484" y="927"/>
                  <a:pt x="488" y="932"/>
                </a:cubicBezTo>
                <a:cubicBezTo>
                  <a:pt x="492" y="938"/>
                  <a:pt x="492" y="938"/>
                  <a:pt x="492" y="938"/>
                </a:cubicBezTo>
                <a:cubicBezTo>
                  <a:pt x="494" y="931"/>
                  <a:pt x="494" y="931"/>
                  <a:pt x="494" y="931"/>
                </a:cubicBezTo>
                <a:cubicBezTo>
                  <a:pt x="501" y="912"/>
                  <a:pt x="519" y="905"/>
                  <a:pt x="538" y="898"/>
                </a:cubicBezTo>
                <a:cubicBezTo>
                  <a:pt x="541" y="896"/>
                  <a:pt x="545" y="895"/>
                  <a:pt x="548" y="893"/>
                </a:cubicBezTo>
                <a:cubicBezTo>
                  <a:pt x="554" y="899"/>
                  <a:pt x="561" y="902"/>
                  <a:pt x="567" y="906"/>
                </a:cubicBezTo>
                <a:cubicBezTo>
                  <a:pt x="575" y="910"/>
                  <a:pt x="583" y="914"/>
                  <a:pt x="588" y="920"/>
                </a:cubicBezTo>
                <a:cubicBezTo>
                  <a:pt x="565" y="931"/>
                  <a:pt x="536" y="934"/>
                  <a:pt x="508" y="938"/>
                </a:cubicBezTo>
                <a:cubicBezTo>
                  <a:pt x="490" y="940"/>
                  <a:pt x="470" y="943"/>
                  <a:pt x="453" y="947"/>
                </a:cubicBezTo>
                <a:cubicBezTo>
                  <a:pt x="454" y="954"/>
                  <a:pt x="454" y="954"/>
                  <a:pt x="454" y="954"/>
                </a:cubicBezTo>
                <a:cubicBezTo>
                  <a:pt x="470" y="953"/>
                  <a:pt x="486" y="951"/>
                  <a:pt x="501" y="949"/>
                </a:cubicBezTo>
                <a:cubicBezTo>
                  <a:pt x="511" y="948"/>
                  <a:pt x="521" y="947"/>
                  <a:pt x="531" y="946"/>
                </a:cubicBezTo>
                <a:cubicBezTo>
                  <a:pt x="529" y="948"/>
                  <a:pt x="527" y="950"/>
                  <a:pt x="524" y="951"/>
                </a:cubicBezTo>
                <a:cubicBezTo>
                  <a:pt x="522" y="952"/>
                  <a:pt x="522" y="952"/>
                  <a:pt x="522" y="952"/>
                </a:cubicBezTo>
                <a:cubicBezTo>
                  <a:pt x="466" y="952"/>
                  <a:pt x="415" y="960"/>
                  <a:pt x="380" y="977"/>
                </a:cubicBezTo>
                <a:cubicBezTo>
                  <a:pt x="375" y="980"/>
                  <a:pt x="370" y="983"/>
                  <a:pt x="365" y="987"/>
                </a:cubicBezTo>
                <a:cubicBezTo>
                  <a:pt x="358" y="992"/>
                  <a:pt x="352" y="997"/>
                  <a:pt x="345" y="998"/>
                </a:cubicBezTo>
                <a:cubicBezTo>
                  <a:pt x="325" y="988"/>
                  <a:pt x="304" y="982"/>
                  <a:pt x="281" y="980"/>
                </a:cubicBezTo>
                <a:cubicBezTo>
                  <a:pt x="231" y="977"/>
                  <a:pt x="182" y="993"/>
                  <a:pt x="134" y="1009"/>
                </a:cubicBezTo>
                <a:cubicBezTo>
                  <a:pt x="112" y="1017"/>
                  <a:pt x="91" y="1024"/>
                  <a:pt x="70" y="1029"/>
                </a:cubicBezTo>
                <a:cubicBezTo>
                  <a:pt x="72" y="1036"/>
                  <a:pt x="72" y="1036"/>
                  <a:pt x="72" y="1036"/>
                </a:cubicBezTo>
                <a:cubicBezTo>
                  <a:pt x="85" y="1034"/>
                  <a:pt x="97" y="1030"/>
                  <a:pt x="108" y="1027"/>
                </a:cubicBezTo>
                <a:cubicBezTo>
                  <a:pt x="122" y="1022"/>
                  <a:pt x="137" y="1018"/>
                  <a:pt x="153" y="1016"/>
                </a:cubicBezTo>
                <a:cubicBezTo>
                  <a:pt x="141" y="1038"/>
                  <a:pt x="118" y="1047"/>
                  <a:pt x="94" y="1057"/>
                </a:cubicBezTo>
                <a:cubicBezTo>
                  <a:pt x="87" y="1060"/>
                  <a:pt x="81" y="1062"/>
                  <a:pt x="75" y="1065"/>
                </a:cubicBezTo>
                <a:cubicBezTo>
                  <a:pt x="59" y="1072"/>
                  <a:pt x="59" y="1072"/>
                  <a:pt x="59" y="1072"/>
                </a:cubicBezTo>
                <a:cubicBezTo>
                  <a:pt x="77" y="1072"/>
                  <a:pt x="77" y="1072"/>
                  <a:pt x="77" y="1072"/>
                </a:cubicBezTo>
                <a:cubicBezTo>
                  <a:pt x="87" y="1072"/>
                  <a:pt x="96" y="1067"/>
                  <a:pt x="104" y="1063"/>
                </a:cubicBezTo>
                <a:cubicBezTo>
                  <a:pt x="109" y="1061"/>
                  <a:pt x="114" y="1059"/>
                  <a:pt x="118" y="1058"/>
                </a:cubicBezTo>
                <a:cubicBezTo>
                  <a:pt x="116" y="1065"/>
                  <a:pt x="113" y="1071"/>
                  <a:pt x="108" y="1076"/>
                </a:cubicBezTo>
                <a:cubicBezTo>
                  <a:pt x="100" y="1085"/>
                  <a:pt x="100" y="1085"/>
                  <a:pt x="100" y="1085"/>
                </a:cubicBezTo>
                <a:cubicBezTo>
                  <a:pt x="112" y="1082"/>
                  <a:pt x="112" y="1082"/>
                  <a:pt x="112" y="1082"/>
                </a:cubicBezTo>
                <a:cubicBezTo>
                  <a:pt x="124" y="1079"/>
                  <a:pt x="127" y="1066"/>
                  <a:pt x="128" y="1053"/>
                </a:cubicBezTo>
                <a:cubicBezTo>
                  <a:pt x="145" y="1046"/>
                  <a:pt x="157" y="1032"/>
                  <a:pt x="166" y="1011"/>
                </a:cubicBezTo>
                <a:cubicBezTo>
                  <a:pt x="170" y="1010"/>
                  <a:pt x="170" y="1010"/>
                  <a:pt x="170" y="1010"/>
                </a:cubicBezTo>
                <a:cubicBezTo>
                  <a:pt x="193" y="1001"/>
                  <a:pt x="222" y="991"/>
                  <a:pt x="250" y="991"/>
                </a:cubicBezTo>
                <a:cubicBezTo>
                  <a:pt x="241" y="998"/>
                  <a:pt x="234" y="1006"/>
                  <a:pt x="226" y="1015"/>
                </a:cubicBezTo>
                <a:cubicBezTo>
                  <a:pt x="215" y="1028"/>
                  <a:pt x="205" y="1040"/>
                  <a:pt x="189" y="1046"/>
                </a:cubicBezTo>
                <a:cubicBezTo>
                  <a:pt x="190" y="1053"/>
                  <a:pt x="190" y="1053"/>
                  <a:pt x="190" y="1053"/>
                </a:cubicBezTo>
                <a:cubicBezTo>
                  <a:pt x="211" y="1049"/>
                  <a:pt x="224" y="1034"/>
                  <a:pt x="236" y="1019"/>
                </a:cubicBezTo>
                <a:cubicBezTo>
                  <a:pt x="247" y="1007"/>
                  <a:pt x="257" y="995"/>
                  <a:pt x="271" y="992"/>
                </a:cubicBezTo>
                <a:cubicBezTo>
                  <a:pt x="284" y="989"/>
                  <a:pt x="284" y="989"/>
                  <a:pt x="284" y="989"/>
                </a:cubicBezTo>
                <a:cubicBezTo>
                  <a:pt x="302" y="992"/>
                  <a:pt x="316" y="997"/>
                  <a:pt x="332" y="1004"/>
                </a:cubicBezTo>
                <a:cubicBezTo>
                  <a:pt x="325" y="1008"/>
                  <a:pt x="317" y="1013"/>
                  <a:pt x="309" y="1018"/>
                </a:cubicBezTo>
                <a:cubicBezTo>
                  <a:pt x="284" y="1033"/>
                  <a:pt x="259" y="1049"/>
                  <a:pt x="233" y="1063"/>
                </a:cubicBezTo>
                <a:cubicBezTo>
                  <a:pt x="233" y="1061"/>
                  <a:pt x="233" y="1061"/>
                  <a:pt x="233" y="1061"/>
                </a:cubicBezTo>
                <a:cubicBezTo>
                  <a:pt x="232" y="1064"/>
                  <a:pt x="232" y="1064"/>
                  <a:pt x="232" y="1064"/>
                </a:cubicBezTo>
                <a:cubicBezTo>
                  <a:pt x="187" y="1089"/>
                  <a:pt x="140" y="1112"/>
                  <a:pt x="86" y="1130"/>
                </a:cubicBezTo>
                <a:cubicBezTo>
                  <a:pt x="88" y="1137"/>
                  <a:pt x="88" y="1137"/>
                  <a:pt x="88" y="1137"/>
                </a:cubicBezTo>
                <a:cubicBezTo>
                  <a:pt x="139" y="1127"/>
                  <a:pt x="182" y="1107"/>
                  <a:pt x="222" y="1084"/>
                </a:cubicBezTo>
                <a:cubicBezTo>
                  <a:pt x="217" y="1095"/>
                  <a:pt x="212" y="1106"/>
                  <a:pt x="208" y="1118"/>
                </a:cubicBezTo>
                <a:cubicBezTo>
                  <a:pt x="205" y="1127"/>
                  <a:pt x="202" y="1136"/>
                  <a:pt x="198" y="1145"/>
                </a:cubicBezTo>
                <a:cubicBezTo>
                  <a:pt x="198" y="1142"/>
                  <a:pt x="198" y="1142"/>
                  <a:pt x="198" y="1142"/>
                </a:cubicBezTo>
                <a:cubicBezTo>
                  <a:pt x="197" y="1147"/>
                  <a:pt x="197" y="1147"/>
                  <a:pt x="197" y="1147"/>
                </a:cubicBezTo>
                <a:cubicBezTo>
                  <a:pt x="196" y="1149"/>
                  <a:pt x="195" y="1151"/>
                  <a:pt x="194" y="1153"/>
                </a:cubicBezTo>
                <a:cubicBezTo>
                  <a:pt x="191" y="1145"/>
                  <a:pt x="191" y="1145"/>
                  <a:pt x="191" y="1145"/>
                </a:cubicBezTo>
                <a:cubicBezTo>
                  <a:pt x="192" y="1157"/>
                  <a:pt x="192" y="1157"/>
                  <a:pt x="192" y="1157"/>
                </a:cubicBezTo>
                <a:cubicBezTo>
                  <a:pt x="188" y="1165"/>
                  <a:pt x="183" y="1173"/>
                  <a:pt x="177" y="1179"/>
                </a:cubicBezTo>
                <a:cubicBezTo>
                  <a:pt x="171" y="1186"/>
                  <a:pt x="163" y="1191"/>
                  <a:pt x="156" y="1196"/>
                </a:cubicBezTo>
                <a:cubicBezTo>
                  <a:pt x="146" y="1202"/>
                  <a:pt x="137" y="1208"/>
                  <a:pt x="131" y="1218"/>
                </a:cubicBezTo>
                <a:cubicBezTo>
                  <a:pt x="119" y="1238"/>
                  <a:pt x="119" y="1238"/>
                  <a:pt x="119" y="1238"/>
                </a:cubicBezTo>
                <a:cubicBezTo>
                  <a:pt x="136" y="1222"/>
                  <a:pt x="136" y="1222"/>
                  <a:pt x="136" y="1222"/>
                </a:cubicBezTo>
                <a:cubicBezTo>
                  <a:pt x="142" y="1217"/>
                  <a:pt x="150" y="1212"/>
                  <a:pt x="157" y="1208"/>
                </a:cubicBezTo>
                <a:cubicBezTo>
                  <a:pt x="165" y="1202"/>
                  <a:pt x="173" y="1197"/>
                  <a:pt x="180" y="1190"/>
                </a:cubicBezTo>
                <a:cubicBezTo>
                  <a:pt x="182" y="1188"/>
                  <a:pt x="184" y="1185"/>
                  <a:pt x="186" y="1182"/>
                </a:cubicBezTo>
                <a:cubicBezTo>
                  <a:pt x="189" y="1178"/>
                  <a:pt x="191" y="1175"/>
                  <a:pt x="194" y="1174"/>
                </a:cubicBezTo>
                <a:cubicBezTo>
                  <a:pt x="194" y="1175"/>
                  <a:pt x="194" y="1175"/>
                  <a:pt x="194" y="1175"/>
                </a:cubicBezTo>
                <a:cubicBezTo>
                  <a:pt x="193" y="1178"/>
                  <a:pt x="192" y="1182"/>
                  <a:pt x="190" y="1185"/>
                </a:cubicBezTo>
                <a:cubicBezTo>
                  <a:pt x="188" y="1191"/>
                  <a:pt x="185" y="1196"/>
                  <a:pt x="187" y="1200"/>
                </a:cubicBezTo>
                <a:cubicBezTo>
                  <a:pt x="189" y="1204"/>
                  <a:pt x="189" y="1204"/>
                  <a:pt x="189" y="1204"/>
                </a:cubicBezTo>
                <a:cubicBezTo>
                  <a:pt x="193" y="1201"/>
                  <a:pt x="193" y="1201"/>
                  <a:pt x="193" y="1201"/>
                </a:cubicBezTo>
                <a:cubicBezTo>
                  <a:pt x="194" y="1200"/>
                  <a:pt x="195" y="1199"/>
                  <a:pt x="196" y="1198"/>
                </a:cubicBezTo>
                <a:cubicBezTo>
                  <a:pt x="197" y="1208"/>
                  <a:pt x="197" y="1208"/>
                  <a:pt x="197" y="1208"/>
                </a:cubicBezTo>
                <a:cubicBezTo>
                  <a:pt x="199" y="1193"/>
                  <a:pt x="199" y="1193"/>
                  <a:pt x="199" y="1193"/>
                </a:cubicBezTo>
                <a:cubicBezTo>
                  <a:pt x="200" y="1192"/>
                  <a:pt x="200" y="1190"/>
                  <a:pt x="201" y="1189"/>
                </a:cubicBezTo>
                <a:cubicBezTo>
                  <a:pt x="203" y="1195"/>
                  <a:pt x="203" y="1195"/>
                  <a:pt x="203" y="1195"/>
                </a:cubicBezTo>
                <a:cubicBezTo>
                  <a:pt x="202" y="1178"/>
                  <a:pt x="202" y="1178"/>
                  <a:pt x="202" y="1178"/>
                </a:cubicBezTo>
                <a:cubicBezTo>
                  <a:pt x="201" y="1177"/>
                  <a:pt x="201" y="1176"/>
                  <a:pt x="201" y="1175"/>
                </a:cubicBezTo>
                <a:cubicBezTo>
                  <a:pt x="201" y="1173"/>
                  <a:pt x="201" y="1171"/>
                  <a:pt x="201" y="1169"/>
                </a:cubicBezTo>
                <a:cubicBezTo>
                  <a:pt x="200" y="1168"/>
                  <a:pt x="200" y="1168"/>
                  <a:pt x="200" y="1168"/>
                </a:cubicBezTo>
                <a:cubicBezTo>
                  <a:pt x="200" y="1167"/>
                  <a:pt x="200" y="1166"/>
                  <a:pt x="200" y="1166"/>
                </a:cubicBezTo>
                <a:cubicBezTo>
                  <a:pt x="201" y="1159"/>
                  <a:pt x="206" y="1149"/>
                  <a:pt x="210" y="1139"/>
                </a:cubicBezTo>
                <a:cubicBezTo>
                  <a:pt x="213" y="1133"/>
                  <a:pt x="215" y="1128"/>
                  <a:pt x="217" y="1123"/>
                </a:cubicBezTo>
                <a:cubicBezTo>
                  <a:pt x="219" y="1118"/>
                  <a:pt x="221" y="1113"/>
                  <a:pt x="223" y="1108"/>
                </a:cubicBezTo>
                <a:cubicBezTo>
                  <a:pt x="228" y="1098"/>
                  <a:pt x="232" y="1089"/>
                  <a:pt x="232" y="1078"/>
                </a:cubicBezTo>
                <a:cubicBezTo>
                  <a:pt x="244" y="1072"/>
                  <a:pt x="255" y="1065"/>
                  <a:pt x="267" y="1058"/>
                </a:cubicBezTo>
                <a:cubicBezTo>
                  <a:pt x="296" y="1040"/>
                  <a:pt x="326" y="1022"/>
                  <a:pt x="359" y="1007"/>
                </a:cubicBezTo>
                <a:cubicBezTo>
                  <a:pt x="343" y="1027"/>
                  <a:pt x="330" y="1050"/>
                  <a:pt x="317" y="1072"/>
                </a:cubicBezTo>
                <a:cubicBezTo>
                  <a:pt x="301" y="1100"/>
                  <a:pt x="285" y="1129"/>
                  <a:pt x="264" y="1150"/>
                </a:cubicBezTo>
                <a:cubicBezTo>
                  <a:pt x="257" y="1157"/>
                  <a:pt x="257" y="1157"/>
                  <a:pt x="257" y="1157"/>
                </a:cubicBezTo>
                <a:cubicBezTo>
                  <a:pt x="267" y="1156"/>
                  <a:pt x="267" y="1156"/>
                  <a:pt x="267" y="1156"/>
                </a:cubicBezTo>
                <a:cubicBezTo>
                  <a:pt x="273" y="1156"/>
                  <a:pt x="277" y="1150"/>
                  <a:pt x="281" y="1145"/>
                </a:cubicBezTo>
                <a:cubicBezTo>
                  <a:pt x="281" y="1144"/>
                  <a:pt x="282" y="1143"/>
                  <a:pt x="283" y="1142"/>
                </a:cubicBezTo>
                <a:cubicBezTo>
                  <a:pt x="282" y="1155"/>
                  <a:pt x="278" y="1168"/>
                  <a:pt x="274" y="1179"/>
                </a:cubicBezTo>
                <a:cubicBezTo>
                  <a:pt x="271" y="1188"/>
                  <a:pt x="268" y="1197"/>
                  <a:pt x="267" y="1206"/>
                </a:cubicBezTo>
                <a:cubicBezTo>
                  <a:pt x="266" y="1209"/>
                  <a:pt x="266" y="1209"/>
                  <a:pt x="266" y="1209"/>
                </a:cubicBezTo>
                <a:cubicBezTo>
                  <a:pt x="251" y="1220"/>
                  <a:pt x="235" y="1230"/>
                  <a:pt x="220" y="1240"/>
                </a:cubicBezTo>
                <a:cubicBezTo>
                  <a:pt x="211" y="1245"/>
                  <a:pt x="211" y="1245"/>
                  <a:pt x="211" y="1245"/>
                </a:cubicBezTo>
                <a:cubicBezTo>
                  <a:pt x="170" y="1245"/>
                  <a:pt x="148" y="1265"/>
                  <a:pt x="126" y="1285"/>
                </a:cubicBezTo>
                <a:cubicBezTo>
                  <a:pt x="121" y="1289"/>
                  <a:pt x="117" y="1294"/>
                  <a:pt x="112" y="1297"/>
                </a:cubicBezTo>
                <a:cubicBezTo>
                  <a:pt x="110" y="1299"/>
                  <a:pt x="110" y="1299"/>
                  <a:pt x="110" y="1299"/>
                </a:cubicBezTo>
                <a:cubicBezTo>
                  <a:pt x="109" y="1300"/>
                  <a:pt x="106" y="1301"/>
                  <a:pt x="105" y="1303"/>
                </a:cubicBezTo>
                <a:cubicBezTo>
                  <a:pt x="86" y="1320"/>
                  <a:pt x="86" y="1320"/>
                  <a:pt x="86" y="1320"/>
                </a:cubicBezTo>
                <a:cubicBezTo>
                  <a:pt x="107" y="1308"/>
                  <a:pt x="107" y="1308"/>
                  <a:pt x="107" y="1308"/>
                </a:cubicBezTo>
                <a:cubicBezTo>
                  <a:pt x="108" y="1308"/>
                  <a:pt x="108" y="1308"/>
                  <a:pt x="108" y="1308"/>
                </a:cubicBezTo>
                <a:cubicBezTo>
                  <a:pt x="108" y="1311"/>
                  <a:pt x="108" y="1311"/>
                  <a:pt x="108" y="1311"/>
                </a:cubicBezTo>
                <a:cubicBezTo>
                  <a:pt x="111" y="1308"/>
                  <a:pt x="111" y="1308"/>
                  <a:pt x="111" y="1308"/>
                </a:cubicBezTo>
                <a:cubicBezTo>
                  <a:pt x="113" y="1308"/>
                  <a:pt x="116" y="1306"/>
                  <a:pt x="117" y="1303"/>
                </a:cubicBezTo>
                <a:cubicBezTo>
                  <a:pt x="126" y="1298"/>
                  <a:pt x="135" y="1291"/>
                  <a:pt x="143" y="1284"/>
                </a:cubicBezTo>
                <a:cubicBezTo>
                  <a:pt x="159" y="1270"/>
                  <a:pt x="174" y="1258"/>
                  <a:pt x="195" y="1257"/>
                </a:cubicBezTo>
                <a:cubicBezTo>
                  <a:pt x="196" y="1261"/>
                  <a:pt x="199" y="1261"/>
                  <a:pt x="200" y="1262"/>
                </a:cubicBezTo>
                <a:cubicBezTo>
                  <a:pt x="203" y="1262"/>
                  <a:pt x="205" y="1260"/>
                  <a:pt x="208" y="1258"/>
                </a:cubicBezTo>
                <a:cubicBezTo>
                  <a:pt x="210" y="1257"/>
                  <a:pt x="212" y="1255"/>
                  <a:pt x="215" y="1254"/>
                </a:cubicBezTo>
                <a:cubicBezTo>
                  <a:pt x="219" y="1254"/>
                  <a:pt x="224" y="1254"/>
                  <a:pt x="230" y="1254"/>
                </a:cubicBezTo>
                <a:cubicBezTo>
                  <a:pt x="242" y="1255"/>
                  <a:pt x="255" y="1258"/>
                  <a:pt x="265" y="1261"/>
                </a:cubicBezTo>
                <a:cubicBezTo>
                  <a:pt x="221" y="1274"/>
                  <a:pt x="178" y="1289"/>
                  <a:pt x="144" y="1318"/>
                </a:cubicBezTo>
                <a:cubicBezTo>
                  <a:pt x="123" y="1335"/>
                  <a:pt x="102" y="1345"/>
                  <a:pt x="75" y="1357"/>
                </a:cubicBezTo>
                <a:cubicBezTo>
                  <a:pt x="68" y="1360"/>
                  <a:pt x="60" y="1363"/>
                  <a:pt x="53" y="1365"/>
                </a:cubicBezTo>
                <a:cubicBezTo>
                  <a:pt x="38" y="1370"/>
                  <a:pt x="23" y="1374"/>
                  <a:pt x="15" y="1385"/>
                </a:cubicBezTo>
                <a:cubicBezTo>
                  <a:pt x="0" y="1405"/>
                  <a:pt x="0" y="1405"/>
                  <a:pt x="0" y="1405"/>
                </a:cubicBezTo>
                <a:cubicBezTo>
                  <a:pt x="20" y="1390"/>
                  <a:pt x="20" y="1390"/>
                  <a:pt x="20" y="1390"/>
                </a:cubicBezTo>
                <a:cubicBezTo>
                  <a:pt x="31" y="1382"/>
                  <a:pt x="47" y="1378"/>
                  <a:pt x="62" y="1374"/>
                </a:cubicBezTo>
                <a:cubicBezTo>
                  <a:pt x="67" y="1373"/>
                  <a:pt x="73" y="1371"/>
                  <a:pt x="79" y="1369"/>
                </a:cubicBezTo>
                <a:cubicBezTo>
                  <a:pt x="75" y="1373"/>
                  <a:pt x="71" y="1376"/>
                  <a:pt x="67" y="1379"/>
                </a:cubicBezTo>
                <a:cubicBezTo>
                  <a:pt x="58" y="1386"/>
                  <a:pt x="50" y="1393"/>
                  <a:pt x="47" y="1400"/>
                </a:cubicBezTo>
                <a:cubicBezTo>
                  <a:pt x="40" y="1415"/>
                  <a:pt x="40" y="1415"/>
                  <a:pt x="40" y="1415"/>
                </a:cubicBezTo>
                <a:cubicBezTo>
                  <a:pt x="52" y="1404"/>
                  <a:pt x="52" y="1404"/>
                  <a:pt x="52" y="1404"/>
                </a:cubicBezTo>
                <a:cubicBezTo>
                  <a:pt x="57" y="1400"/>
                  <a:pt x="62" y="1396"/>
                  <a:pt x="67" y="1392"/>
                </a:cubicBezTo>
                <a:cubicBezTo>
                  <a:pt x="80" y="1381"/>
                  <a:pt x="93" y="1370"/>
                  <a:pt x="104" y="1358"/>
                </a:cubicBezTo>
                <a:cubicBezTo>
                  <a:pt x="127" y="1351"/>
                  <a:pt x="145" y="1338"/>
                  <a:pt x="163" y="1325"/>
                </a:cubicBezTo>
                <a:cubicBezTo>
                  <a:pt x="180" y="1312"/>
                  <a:pt x="197" y="1300"/>
                  <a:pt x="217" y="1295"/>
                </a:cubicBezTo>
                <a:cubicBezTo>
                  <a:pt x="201" y="1315"/>
                  <a:pt x="182" y="1332"/>
                  <a:pt x="163" y="1349"/>
                </a:cubicBezTo>
                <a:cubicBezTo>
                  <a:pt x="156" y="1356"/>
                  <a:pt x="149" y="1362"/>
                  <a:pt x="142" y="1369"/>
                </a:cubicBezTo>
                <a:cubicBezTo>
                  <a:pt x="147" y="1374"/>
                  <a:pt x="147" y="1374"/>
                  <a:pt x="147" y="1374"/>
                </a:cubicBezTo>
                <a:cubicBezTo>
                  <a:pt x="153" y="1368"/>
                  <a:pt x="160" y="1364"/>
                  <a:pt x="167" y="1359"/>
                </a:cubicBezTo>
                <a:cubicBezTo>
                  <a:pt x="177" y="1352"/>
                  <a:pt x="187" y="1344"/>
                  <a:pt x="197" y="1334"/>
                </a:cubicBezTo>
                <a:cubicBezTo>
                  <a:pt x="203" y="1328"/>
                  <a:pt x="208" y="1321"/>
                  <a:pt x="213" y="1313"/>
                </a:cubicBezTo>
                <a:cubicBezTo>
                  <a:pt x="221" y="1303"/>
                  <a:pt x="228" y="1293"/>
                  <a:pt x="237" y="1287"/>
                </a:cubicBezTo>
                <a:cubicBezTo>
                  <a:pt x="258" y="1274"/>
                  <a:pt x="282" y="1271"/>
                  <a:pt x="313" y="1268"/>
                </a:cubicBezTo>
                <a:cubicBezTo>
                  <a:pt x="314" y="1268"/>
                  <a:pt x="315" y="1268"/>
                  <a:pt x="316" y="1268"/>
                </a:cubicBezTo>
                <a:cubicBezTo>
                  <a:pt x="314" y="1269"/>
                  <a:pt x="312" y="1270"/>
                  <a:pt x="309" y="1271"/>
                </a:cubicBezTo>
                <a:cubicBezTo>
                  <a:pt x="302" y="1274"/>
                  <a:pt x="295" y="1278"/>
                  <a:pt x="294" y="1284"/>
                </a:cubicBezTo>
                <a:cubicBezTo>
                  <a:pt x="294" y="1293"/>
                  <a:pt x="294" y="1293"/>
                  <a:pt x="294" y="1293"/>
                </a:cubicBezTo>
                <a:cubicBezTo>
                  <a:pt x="300" y="1287"/>
                  <a:pt x="300" y="1287"/>
                  <a:pt x="300" y="1287"/>
                </a:cubicBezTo>
                <a:cubicBezTo>
                  <a:pt x="323" y="1268"/>
                  <a:pt x="361" y="1262"/>
                  <a:pt x="394" y="1272"/>
                </a:cubicBezTo>
                <a:cubicBezTo>
                  <a:pt x="378" y="1281"/>
                  <a:pt x="363" y="1291"/>
                  <a:pt x="349" y="1300"/>
                </a:cubicBezTo>
                <a:cubicBezTo>
                  <a:pt x="326" y="1315"/>
                  <a:pt x="303" y="1331"/>
                  <a:pt x="278" y="1343"/>
                </a:cubicBezTo>
                <a:cubicBezTo>
                  <a:pt x="266" y="1348"/>
                  <a:pt x="253" y="1352"/>
                  <a:pt x="240" y="1356"/>
                </a:cubicBezTo>
                <a:cubicBezTo>
                  <a:pt x="222" y="1360"/>
                  <a:pt x="204" y="1365"/>
                  <a:pt x="189" y="1376"/>
                </a:cubicBezTo>
                <a:cubicBezTo>
                  <a:pt x="164" y="1392"/>
                  <a:pt x="164" y="1392"/>
                  <a:pt x="164" y="1392"/>
                </a:cubicBezTo>
                <a:cubicBezTo>
                  <a:pt x="192" y="1382"/>
                  <a:pt x="192" y="1382"/>
                  <a:pt x="192" y="1382"/>
                </a:cubicBezTo>
                <a:cubicBezTo>
                  <a:pt x="205" y="1377"/>
                  <a:pt x="220" y="1373"/>
                  <a:pt x="234" y="1369"/>
                </a:cubicBezTo>
                <a:cubicBezTo>
                  <a:pt x="257" y="1362"/>
                  <a:pt x="281" y="1355"/>
                  <a:pt x="300" y="1345"/>
                </a:cubicBezTo>
                <a:cubicBezTo>
                  <a:pt x="299" y="1347"/>
                  <a:pt x="298" y="1349"/>
                  <a:pt x="297" y="1351"/>
                </a:cubicBezTo>
                <a:cubicBezTo>
                  <a:pt x="284" y="1371"/>
                  <a:pt x="271" y="1390"/>
                  <a:pt x="252" y="1402"/>
                </a:cubicBezTo>
                <a:cubicBezTo>
                  <a:pt x="255" y="1408"/>
                  <a:pt x="255" y="1408"/>
                  <a:pt x="255" y="1408"/>
                </a:cubicBezTo>
                <a:cubicBezTo>
                  <a:pt x="269" y="1403"/>
                  <a:pt x="280" y="1395"/>
                  <a:pt x="289" y="1386"/>
                </a:cubicBezTo>
                <a:cubicBezTo>
                  <a:pt x="298" y="1378"/>
                  <a:pt x="303" y="1367"/>
                  <a:pt x="308" y="1356"/>
                </a:cubicBezTo>
                <a:cubicBezTo>
                  <a:pt x="313" y="1345"/>
                  <a:pt x="318" y="1335"/>
                  <a:pt x="325" y="1328"/>
                </a:cubicBezTo>
                <a:cubicBezTo>
                  <a:pt x="335" y="1318"/>
                  <a:pt x="353" y="1311"/>
                  <a:pt x="370" y="1304"/>
                </a:cubicBezTo>
                <a:cubicBezTo>
                  <a:pt x="376" y="1301"/>
                  <a:pt x="381" y="1299"/>
                  <a:pt x="387" y="1296"/>
                </a:cubicBezTo>
                <a:cubicBezTo>
                  <a:pt x="417" y="1283"/>
                  <a:pt x="462" y="1267"/>
                  <a:pt x="510" y="1265"/>
                </a:cubicBezTo>
                <a:cubicBezTo>
                  <a:pt x="468" y="1321"/>
                  <a:pt x="424" y="1365"/>
                  <a:pt x="375" y="1399"/>
                </a:cubicBezTo>
                <a:cubicBezTo>
                  <a:pt x="348" y="1419"/>
                  <a:pt x="348" y="1419"/>
                  <a:pt x="348" y="1419"/>
                </a:cubicBezTo>
                <a:cubicBezTo>
                  <a:pt x="379" y="1406"/>
                  <a:pt x="379" y="1406"/>
                  <a:pt x="379" y="1406"/>
                </a:cubicBezTo>
                <a:cubicBezTo>
                  <a:pt x="393" y="1399"/>
                  <a:pt x="406" y="1389"/>
                  <a:pt x="419" y="1379"/>
                </a:cubicBezTo>
                <a:cubicBezTo>
                  <a:pt x="428" y="1372"/>
                  <a:pt x="436" y="1366"/>
                  <a:pt x="445" y="1361"/>
                </a:cubicBezTo>
                <a:cubicBezTo>
                  <a:pt x="444" y="1362"/>
                  <a:pt x="444" y="1362"/>
                  <a:pt x="444" y="1362"/>
                </a:cubicBezTo>
                <a:cubicBezTo>
                  <a:pt x="443" y="1367"/>
                  <a:pt x="443" y="1367"/>
                  <a:pt x="443" y="1367"/>
                </a:cubicBezTo>
                <a:cubicBezTo>
                  <a:pt x="440" y="1374"/>
                  <a:pt x="435" y="1380"/>
                  <a:pt x="430" y="1386"/>
                </a:cubicBezTo>
                <a:cubicBezTo>
                  <a:pt x="425" y="1393"/>
                  <a:pt x="421" y="1398"/>
                  <a:pt x="419" y="1404"/>
                </a:cubicBezTo>
                <a:cubicBezTo>
                  <a:pt x="416" y="1414"/>
                  <a:pt x="416" y="1414"/>
                  <a:pt x="416" y="1414"/>
                </a:cubicBezTo>
                <a:cubicBezTo>
                  <a:pt x="424" y="1409"/>
                  <a:pt x="424" y="1409"/>
                  <a:pt x="424" y="1409"/>
                </a:cubicBezTo>
                <a:cubicBezTo>
                  <a:pt x="438" y="1399"/>
                  <a:pt x="444" y="1384"/>
                  <a:pt x="449" y="1369"/>
                </a:cubicBezTo>
                <a:cubicBezTo>
                  <a:pt x="450" y="1368"/>
                  <a:pt x="451" y="1366"/>
                  <a:pt x="451" y="1364"/>
                </a:cubicBezTo>
                <a:cubicBezTo>
                  <a:pt x="453" y="1360"/>
                  <a:pt x="455" y="1355"/>
                  <a:pt x="457" y="1351"/>
                </a:cubicBezTo>
                <a:cubicBezTo>
                  <a:pt x="460" y="1346"/>
                  <a:pt x="465" y="1341"/>
                  <a:pt x="470" y="1337"/>
                </a:cubicBezTo>
                <a:cubicBezTo>
                  <a:pt x="474" y="1333"/>
                  <a:pt x="478" y="1330"/>
                  <a:pt x="482" y="1326"/>
                </a:cubicBezTo>
                <a:cubicBezTo>
                  <a:pt x="489" y="1318"/>
                  <a:pt x="495" y="1309"/>
                  <a:pt x="501" y="1301"/>
                </a:cubicBezTo>
                <a:cubicBezTo>
                  <a:pt x="509" y="1289"/>
                  <a:pt x="516" y="1277"/>
                  <a:pt x="526" y="1271"/>
                </a:cubicBezTo>
                <a:cubicBezTo>
                  <a:pt x="522" y="1283"/>
                  <a:pt x="514" y="1295"/>
                  <a:pt x="508" y="1305"/>
                </a:cubicBezTo>
                <a:cubicBezTo>
                  <a:pt x="503" y="1313"/>
                  <a:pt x="498" y="1321"/>
                  <a:pt x="495" y="1327"/>
                </a:cubicBezTo>
                <a:cubicBezTo>
                  <a:pt x="483" y="1354"/>
                  <a:pt x="483" y="1354"/>
                  <a:pt x="483" y="1354"/>
                </a:cubicBezTo>
                <a:cubicBezTo>
                  <a:pt x="504" y="1328"/>
                  <a:pt x="504" y="1328"/>
                  <a:pt x="504" y="1328"/>
                </a:cubicBezTo>
                <a:cubicBezTo>
                  <a:pt x="506" y="1326"/>
                  <a:pt x="507" y="1324"/>
                  <a:pt x="509" y="1321"/>
                </a:cubicBezTo>
                <a:cubicBezTo>
                  <a:pt x="507" y="1327"/>
                  <a:pt x="504" y="1332"/>
                  <a:pt x="501" y="1337"/>
                </a:cubicBezTo>
                <a:cubicBezTo>
                  <a:pt x="498" y="1342"/>
                  <a:pt x="496" y="1346"/>
                  <a:pt x="494" y="1351"/>
                </a:cubicBezTo>
                <a:cubicBezTo>
                  <a:pt x="484" y="1371"/>
                  <a:pt x="484" y="1371"/>
                  <a:pt x="484" y="1371"/>
                </a:cubicBezTo>
                <a:cubicBezTo>
                  <a:pt x="500" y="1355"/>
                  <a:pt x="500" y="1355"/>
                  <a:pt x="500" y="1355"/>
                </a:cubicBezTo>
                <a:cubicBezTo>
                  <a:pt x="514" y="1340"/>
                  <a:pt x="522" y="1317"/>
                  <a:pt x="529" y="1295"/>
                </a:cubicBezTo>
                <a:cubicBezTo>
                  <a:pt x="534" y="1283"/>
                  <a:pt x="538" y="1269"/>
                  <a:pt x="544" y="1258"/>
                </a:cubicBezTo>
                <a:cubicBezTo>
                  <a:pt x="563" y="1249"/>
                  <a:pt x="585" y="1243"/>
                  <a:pt x="611" y="1240"/>
                </a:cubicBezTo>
                <a:cubicBezTo>
                  <a:pt x="596" y="1258"/>
                  <a:pt x="583" y="1279"/>
                  <a:pt x="571" y="1300"/>
                </a:cubicBezTo>
                <a:cubicBezTo>
                  <a:pt x="551" y="1334"/>
                  <a:pt x="530" y="1369"/>
                  <a:pt x="498" y="1391"/>
                </a:cubicBezTo>
                <a:cubicBezTo>
                  <a:pt x="501" y="1397"/>
                  <a:pt x="501" y="1397"/>
                  <a:pt x="501" y="1397"/>
                </a:cubicBezTo>
                <a:cubicBezTo>
                  <a:pt x="531" y="1382"/>
                  <a:pt x="550" y="1355"/>
                  <a:pt x="568" y="1328"/>
                </a:cubicBezTo>
                <a:cubicBezTo>
                  <a:pt x="570" y="1326"/>
                  <a:pt x="571" y="1325"/>
                  <a:pt x="572" y="1323"/>
                </a:cubicBezTo>
                <a:cubicBezTo>
                  <a:pt x="567" y="1348"/>
                  <a:pt x="561" y="1369"/>
                  <a:pt x="547" y="1381"/>
                </a:cubicBezTo>
                <a:cubicBezTo>
                  <a:pt x="538" y="1389"/>
                  <a:pt x="538" y="1389"/>
                  <a:pt x="538" y="1389"/>
                </a:cubicBezTo>
                <a:cubicBezTo>
                  <a:pt x="550" y="1387"/>
                  <a:pt x="550" y="1387"/>
                  <a:pt x="550" y="1387"/>
                </a:cubicBezTo>
                <a:cubicBezTo>
                  <a:pt x="560" y="1386"/>
                  <a:pt x="563" y="1378"/>
                  <a:pt x="567" y="1372"/>
                </a:cubicBezTo>
                <a:cubicBezTo>
                  <a:pt x="567" y="1371"/>
                  <a:pt x="568" y="1370"/>
                  <a:pt x="568" y="1370"/>
                </a:cubicBezTo>
                <a:cubicBezTo>
                  <a:pt x="568" y="1373"/>
                  <a:pt x="568" y="1377"/>
                  <a:pt x="567" y="1381"/>
                </a:cubicBezTo>
                <a:cubicBezTo>
                  <a:pt x="567" y="1385"/>
                  <a:pt x="567" y="1389"/>
                  <a:pt x="567" y="1391"/>
                </a:cubicBezTo>
                <a:cubicBezTo>
                  <a:pt x="574" y="1391"/>
                  <a:pt x="574" y="1391"/>
                  <a:pt x="574" y="1391"/>
                </a:cubicBezTo>
                <a:cubicBezTo>
                  <a:pt x="575" y="1386"/>
                  <a:pt x="575" y="1380"/>
                  <a:pt x="576" y="1375"/>
                </a:cubicBezTo>
                <a:cubicBezTo>
                  <a:pt x="579" y="1349"/>
                  <a:pt x="581" y="1322"/>
                  <a:pt x="589" y="1292"/>
                </a:cubicBezTo>
                <a:cubicBezTo>
                  <a:pt x="593" y="1287"/>
                  <a:pt x="596" y="1282"/>
                  <a:pt x="600" y="1277"/>
                </a:cubicBezTo>
                <a:cubicBezTo>
                  <a:pt x="614" y="1256"/>
                  <a:pt x="626" y="1239"/>
                  <a:pt x="657" y="1236"/>
                </a:cubicBezTo>
                <a:cubicBezTo>
                  <a:pt x="704" y="1232"/>
                  <a:pt x="744" y="1237"/>
                  <a:pt x="771" y="1250"/>
                </a:cubicBezTo>
                <a:cubicBezTo>
                  <a:pt x="775" y="1253"/>
                  <a:pt x="775" y="1254"/>
                  <a:pt x="775" y="1256"/>
                </a:cubicBezTo>
                <a:cubicBezTo>
                  <a:pt x="775" y="1259"/>
                  <a:pt x="775" y="1262"/>
                  <a:pt x="778" y="1265"/>
                </a:cubicBezTo>
                <a:cubicBezTo>
                  <a:pt x="777" y="1280"/>
                  <a:pt x="777" y="1292"/>
                  <a:pt x="776" y="1303"/>
                </a:cubicBezTo>
                <a:cubicBezTo>
                  <a:pt x="776" y="1312"/>
                  <a:pt x="776" y="1321"/>
                  <a:pt x="775" y="1333"/>
                </a:cubicBezTo>
                <a:cubicBezTo>
                  <a:pt x="755" y="1329"/>
                  <a:pt x="733" y="1331"/>
                  <a:pt x="712" y="1339"/>
                </a:cubicBezTo>
                <a:cubicBezTo>
                  <a:pt x="674" y="1354"/>
                  <a:pt x="642" y="1380"/>
                  <a:pt x="611" y="1405"/>
                </a:cubicBezTo>
                <a:cubicBezTo>
                  <a:pt x="571" y="1437"/>
                  <a:pt x="529" y="1471"/>
                  <a:pt x="474" y="1481"/>
                </a:cubicBezTo>
                <a:cubicBezTo>
                  <a:pt x="470" y="1483"/>
                  <a:pt x="470" y="1483"/>
                  <a:pt x="470" y="1483"/>
                </a:cubicBezTo>
                <a:cubicBezTo>
                  <a:pt x="451" y="1491"/>
                  <a:pt x="407" y="1510"/>
                  <a:pt x="389" y="1509"/>
                </a:cubicBezTo>
                <a:cubicBezTo>
                  <a:pt x="379" y="1509"/>
                  <a:pt x="367" y="1504"/>
                  <a:pt x="354" y="1499"/>
                </a:cubicBezTo>
                <a:cubicBezTo>
                  <a:pt x="342" y="1495"/>
                  <a:pt x="331" y="1491"/>
                  <a:pt x="319" y="1488"/>
                </a:cubicBezTo>
                <a:cubicBezTo>
                  <a:pt x="303" y="1485"/>
                  <a:pt x="287" y="1483"/>
                  <a:pt x="269" y="1482"/>
                </a:cubicBezTo>
                <a:cubicBezTo>
                  <a:pt x="256" y="1481"/>
                  <a:pt x="244" y="1480"/>
                  <a:pt x="234" y="1480"/>
                </a:cubicBezTo>
                <a:cubicBezTo>
                  <a:pt x="215" y="1480"/>
                  <a:pt x="215" y="1480"/>
                  <a:pt x="215" y="1480"/>
                </a:cubicBezTo>
                <a:cubicBezTo>
                  <a:pt x="233" y="1487"/>
                  <a:pt x="233" y="1487"/>
                  <a:pt x="233" y="1487"/>
                </a:cubicBezTo>
                <a:cubicBezTo>
                  <a:pt x="239" y="1490"/>
                  <a:pt x="247" y="1491"/>
                  <a:pt x="257" y="1492"/>
                </a:cubicBezTo>
                <a:cubicBezTo>
                  <a:pt x="252" y="1492"/>
                  <a:pt x="247" y="1493"/>
                  <a:pt x="242" y="1495"/>
                </a:cubicBezTo>
                <a:cubicBezTo>
                  <a:pt x="219" y="1502"/>
                  <a:pt x="219" y="1502"/>
                  <a:pt x="219" y="1502"/>
                </a:cubicBezTo>
                <a:cubicBezTo>
                  <a:pt x="243" y="1502"/>
                  <a:pt x="243" y="1502"/>
                  <a:pt x="243" y="1502"/>
                </a:cubicBezTo>
                <a:cubicBezTo>
                  <a:pt x="250" y="1502"/>
                  <a:pt x="257" y="1501"/>
                  <a:pt x="263" y="1501"/>
                </a:cubicBezTo>
                <a:cubicBezTo>
                  <a:pt x="283" y="1501"/>
                  <a:pt x="301" y="1500"/>
                  <a:pt x="318" y="1501"/>
                </a:cubicBezTo>
                <a:cubicBezTo>
                  <a:pt x="340" y="1503"/>
                  <a:pt x="357" y="1507"/>
                  <a:pt x="372" y="1515"/>
                </a:cubicBezTo>
                <a:cubicBezTo>
                  <a:pt x="319" y="1525"/>
                  <a:pt x="256" y="1527"/>
                  <a:pt x="194" y="1528"/>
                </a:cubicBezTo>
                <a:cubicBezTo>
                  <a:pt x="149" y="1529"/>
                  <a:pt x="106" y="1530"/>
                  <a:pt x="67" y="1535"/>
                </a:cubicBezTo>
                <a:cubicBezTo>
                  <a:pt x="34" y="1538"/>
                  <a:pt x="34" y="1538"/>
                  <a:pt x="34" y="1538"/>
                </a:cubicBezTo>
                <a:cubicBezTo>
                  <a:pt x="67" y="1542"/>
                  <a:pt x="67" y="1542"/>
                  <a:pt x="67" y="1542"/>
                </a:cubicBezTo>
                <a:cubicBezTo>
                  <a:pt x="81" y="1543"/>
                  <a:pt x="97" y="1543"/>
                  <a:pt x="113" y="1542"/>
                </a:cubicBezTo>
                <a:cubicBezTo>
                  <a:pt x="132" y="1541"/>
                  <a:pt x="150" y="1540"/>
                  <a:pt x="161" y="1543"/>
                </a:cubicBezTo>
                <a:cubicBezTo>
                  <a:pt x="150" y="1548"/>
                  <a:pt x="139" y="1553"/>
                  <a:pt x="128" y="1557"/>
                </a:cubicBezTo>
                <a:cubicBezTo>
                  <a:pt x="114" y="1563"/>
                  <a:pt x="100" y="1569"/>
                  <a:pt x="86" y="1576"/>
                </a:cubicBezTo>
                <a:cubicBezTo>
                  <a:pt x="63" y="1587"/>
                  <a:pt x="63" y="1587"/>
                  <a:pt x="63" y="1587"/>
                </a:cubicBezTo>
                <a:cubicBezTo>
                  <a:pt x="89" y="1583"/>
                  <a:pt x="89" y="1583"/>
                  <a:pt x="89" y="1583"/>
                </a:cubicBezTo>
                <a:cubicBezTo>
                  <a:pt x="110" y="1579"/>
                  <a:pt x="128" y="1570"/>
                  <a:pt x="146" y="1562"/>
                </a:cubicBezTo>
                <a:cubicBezTo>
                  <a:pt x="173" y="1549"/>
                  <a:pt x="199" y="1537"/>
                  <a:pt x="234" y="1539"/>
                </a:cubicBezTo>
                <a:cubicBezTo>
                  <a:pt x="236" y="1540"/>
                  <a:pt x="238" y="1540"/>
                  <a:pt x="240" y="1540"/>
                </a:cubicBezTo>
                <a:cubicBezTo>
                  <a:pt x="240" y="1541"/>
                  <a:pt x="241" y="1543"/>
                  <a:pt x="244" y="1545"/>
                </a:cubicBezTo>
                <a:cubicBezTo>
                  <a:pt x="245" y="1545"/>
                  <a:pt x="245" y="1545"/>
                  <a:pt x="245" y="1545"/>
                </a:cubicBezTo>
                <a:cubicBezTo>
                  <a:pt x="246" y="1545"/>
                  <a:pt x="246" y="1545"/>
                  <a:pt x="246" y="1545"/>
                </a:cubicBezTo>
                <a:cubicBezTo>
                  <a:pt x="251" y="1544"/>
                  <a:pt x="255" y="1544"/>
                  <a:pt x="260" y="1544"/>
                </a:cubicBezTo>
                <a:cubicBezTo>
                  <a:pt x="276" y="1547"/>
                  <a:pt x="276" y="1547"/>
                  <a:pt x="276" y="1547"/>
                </a:cubicBezTo>
                <a:cubicBezTo>
                  <a:pt x="269" y="1543"/>
                  <a:pt x="269" y="1543"/>
                  <a:pt x="269" y="1543"/>
                </a:cubicBezTo>
                <a:cubicBezTo>
                  <a:pt x="272" y="1543"/>
                  <a:pt x="275" y="1542"/>
                  <a:pt x="278" y="1542"/>
                </a:cubicBezTo>
                <a:cubicBezTo>
                  <a:pt x="283" y="1542"/>
                  <a:pt x="288" y="1541"/>
                  <a:pt x="293" y="1541"/>
                </a:cubicBezTo>
                <a:cubicBezTo>
                  <a:pt x="289" y="1545"/>
                  <a:pt x="285" y="1549"/>
                  <a:pt x="281" y="1553"/>
                </a:cubicBezTo>
                <a:cubicBezTo>
                  <a:pt x="277" y="1557"/>
                  <a:pt x="274" y="1561"/>
                  <a:pt x="270" y="1564"/>
                </a:cubicBezTo>
                <a:cubicBezTo>
                  <a:pt x="265" y="1569"/>
                  <a:pt x="265" y="1569"/>
                  <a:pt x="265" y="1569"/>
                </a:cubicBezTo>
                <a:cubicBezTo>
                  <a:pt x="260" y="1573"/>
                  <a:pt x="255" y="1576"/>
                  <a:pt x="249" y="1578"/>
                </a:cubicBezTo>
                <a:cubicBezTo>
                  <a:pt x="241" y="1581"/>
                  <a:pt x="232" y="1581"/>
                  <a:pt x="222" y="1582"/>
                </a:cubicBezTo>
                <a:cubicBezTo>
                  <a:pt x="210" y="1583"/>
                  <a:pt x="198" y="1584"/>
                  <a:pt x="186" y="1589"/>
                </a:cubicBezTo>
                <a:cubicBezTo>
                  <a:pt x="172" y="1595"/>
                  <a:pt x="172" y="1595"/>
                  <a:pt x="172" y="1595"/>
                </a:cubicBezTo>
                <a:cubicBezTo>
                  <a:pt x="187" y="1596"/>
                  <a:pt x="187" y="1596"/>
                  <a:pt x="187" y="1596"/>
                </a:cubicBezTo>
                <a:cubicBezTo>
                  <a:pt x="197" y="1596"/>
                  <a:pt x="208" y="1595"/>
                  <a:pt x="218" y="1594"/>
                </a:cubicBezTo>
                <a:cubicBezTo>
                  <a:pt x="220" y="1593"/>
                  <a:pt x="221" y="1593"/>
                  <a:pt x="222" y="1593"/>
                </a:cubicBezTo>
                <a:cubicBezTo>
                  <a:pt x="213" y="1596"/>
                  <a:pt x="205" y="1600"/>
                  <a:pt x="204" y="1607"/>
                </a:cubicBezTo>
                <a:cubicBezTo>
                  <a:pt x="203" y="1610"/>
                  <a:pt x="203" y="1610"/>
                  <a:pt x="203" y="1610"/>
                </a:cubicBezTo>
                <a:cubicBezTo>
                  <a:pt x="194" y="1618"/>
                  <a:pt x="194" y="1618"/>
                  <a:pt x="194" y="1618"/>
                </a:cubicBezTo>
                <a:cubicBezTo>
                  <a:pt x="202" y="1616"/>
                  <a:pt x="202" y="1616"/>
                  <a:pt x="202" y="1616"/>
                </a:cubicBezTo>
                <a:cubicBezTo>
                  <a:pt x="201" y="1619"/>
                  <a:pt x="201" y="1619"/>
                  <a:pt x="201" y="1619"/>
                </a:cubicBezTo>
                <a:cubicBezTo>
                  <a:pt x="205" y="1614"/>
                  <a:pt x="205" y="1614"/>
                  <a:pt x="205" y="1614"/>
                </a:cubicBezTo>
                <a:cubicBezTo>
                  <a:pt x="210" y="1613"/>
                  <a:pt x="210" y="1613"/>
                  <a:pt x="210" y="1613"/>
                </a:cubicBezTo>
                <a:cubicBezTo>
                  <a:pt x="234" y="1606"/>
                  <a:pt x="251" y="1591"/>
                  <a:pt x="270" y="1574"/>
                </a:cubicBezTo>
                <a:cubicBezTo>
                  <a:pt x="271" y="1573"/>
                  <a:pt x="273" y="1571"/>
                  <a:pt x="275" y="1569"/>
                </a:cubicBezTo>
                <a:cubicBezTo>
                  <a:pt x="284" y="1562"/>
                  <a:pt x="294" y="1554"/>
                  <a:pt x="304" y="1547"/>
                </a:cubicBezTo>
                <a:cubicBezTo>
                  <a:pt x="313" y="1541"/>
                  <a:pt x="322" y="1538"/>
                  <a:pt x="331" y="1536"/>
                </a:cubicBezTo>
                <a:cubicBezTo>
                  <a:pt x="388" y="1524"/>
                  <a:pt x="447" y="1512"/>
                  <a:pt x="498" y="1500"/>
                </a:cubicBezTo>
                <a:cubicBezTo>
                  <a:pt x="458" y="1542"/>
                  <a:pt x="398" y="1562"/>
                  <a:pt x="340" y="1581"/>
                </a:cubicBezTo>
                <a:cubicBezTo>
                  <a:pt x="330" y="1585"/>
                  <a:pt x="319" y="1588"/>
                  <a:pt x="309" y="1592"/>
                </a:cubicBezTo>
                <a:cubicBezTo>
                  <a:pt x="287" y="1600"/>
                  <a:pt x="287" y="1600"/>
                  <a:pt x="287" y="1600"/>
                </a:cubicBezTo>
                <a:cubicBezTo>
                  <a:pt x="310" y="1599"/>
                  <a:pt x="310" y="1599"/>
                  <a:pt x="310" y="1599"/>
                </a:cubicBezTo>
                <a:cubicBezTo>
                  <a:pt x="320" y="1599"/>
                  <a:pt x="332" y="1595"/>
                  <a:pt x="345" y="1592"/>
                </a:cubicBezTo>
                <a:cubicBezTo>
                  <a:pt x="350" y="1591"/>
                  <a:pt x="356" y="1589"/>
                  <a:pt x="361" y="1588"/>
                </a:cubicBezTo>
                <a:cubicBezTo>
                  <a:pt x="356" y="1593"/>
                  <a:pt x="350" y="1598"/>
                  <a:pt x="344" y="1603"/>
                </a:cubicBezTo>
                <a:cubicBezTo>
                  <a:pt x="339" y="1607"/>
                  <a:pt x="334" y="1611"/>
                  <a:pt x="330" y="1616"/>
                </a:cubicBezTo>
                <a:cubicBezTo>
                  <a:pt x="323" y="1623"/>
                  <a:pt x="323" y="1623"/>
                  <a:pt x="323" y="1623"/>
                </a:cubicBezTo>
                <a:cubicBezTo>
                  <a:pt x="332" y="1622"/>
                  <a:pt x="332" y="1622"/>
                  <a:pt x="332" y="1622"/>
                </a:cubicBezTo>
                <a:cubicBezTo>
                  <a:pt x="337" y="1622"/>
                  <a:pt x="341" y="1619"/>
                  <a:pt x="344" y="1616"/>
                </a:cubicBezTo>
                <a:cubicBezTo>
                  <a:pt x="342" y="1619"/>
                  <a:pt x="341" y="1621"/>
                  <a:pt x="340" y="1624"/>
                </a:cubicBezTo>
                <a:cubicBezTo>
                  <a:pt x="337" y="1635"/>
                  <a:pt x="337" y="1635"/>
                  <a:pt x="337" y="1635"/>
                </a:cubicBezTo>
                <a:cubicBezTo>
                  <a:pt x="346" y="1628"/>
                  <a:pt x="346" y="1628"/>
                  <a:pt x="346" y="1628"/>
                </a:cubicBezTo>
                <a:cubicBezTo>
                  <a:pt x="353" y="1622"/>
                  <a:pt x="358" y="1614"/>
                  <a:pt x="363" y="1606"/>
                </a:cubicBezTo>
                <a:cubicBezTo>
                  <a:pt x="368" y="1596"/>
                  <a:pt x="374" y="1587"/>
                  <a:pt x="381" y="1582"/>
                </a:cubicBezTo>
                <a:cubicBezTo>
                  <a:pt x="397" y="1576"/>
                  <a:pt x="414" y="1569"/>
                  <a:pt x="431" y="1561"/>
                </a:cubicBezTo>
                <a:cubicBezTo>
                  <a:pt x="438" y="1558"/>
                  <a:pt x="445" y="1555"/>
                  <a:pt x="451" y="1552"/>
                </a:cubicBezTo>
                <a:cubicBezTo>
                  <a:pt x="438" y="1565"/>
                  <a:pt x="422" y="1576"/>
                  <a:pt x="406" y="1587"/>
                </a:cubicBezTo>
                <a:cubicBezTo>
                  <a:pt x="397" y="1594"/>
                  <a:pt x="387" y="1600"/>
                  <a:pt x="378" y="1608"/>
                </a:cubicBezTo>
                <a:cubicBezTo>
                  <a:pt x="363" y="1619"/>
                  <a:pt x="363" y="1619"/>
                  <a:pt x="363" y="1619"/>
                </a:cubicBezTo>
                <a:cubicBezTo>
                  <a:pt x="381" y="1614"/>
                  <a:pt x="381" y="1614"/>
                  <a:pt x="381" y="1614"/>
                </a:cubicBezTo>
                <a:cubicBezTo>
                  <a:pt x="395" y="1609"/>
                  <a:pt x="408" y="1600"/>
                  <a:pt x="419" y="1591"/>
                </a:cubicBezTo>
                <a:cubicBezTo>
                  <a:pt x="425" y="1587"/>
                  <a:pt x="430" y="1583"/>
                  <a:pt x="434" y="1580"/>
                </a:cubicBezTo>
                <a:cubicBezTo>
                  <a:pt x="429" y="1600"/>
                  <a:pt x="420" y="1615"/>
                  <a:pt x="408" y="1625"/>
                </a:cubicBezTo>
                <a:cubicBezTo>
                  <a:pt x="412" y="1631"/>
                  <a:pt x="412" y="1631"/>
                  <a:pt x="412" y="1631"/>
                </a:cubicBezTo>
                <a:cubicBezTo>
                  <a:pt x="431" y="1620"/>
                  <a:pt x="442" y="1600"/>
                  <a:pt x="445" y="1571"/>
                </a:cubicBezTo>
                <a:cubicBezTo>
                  <a:pt x="489" y="1521"/>
                  <a:pt x="560" y="1471"/>
                  <a:pt x="618" y="1431"/>
                </a:cubicBezTo>
                <a:cubicBezTo>
                  <a:pt x="621" y="1429"/>
                  <a:pt x="621" y="1429"/>
                  <a:pt x="621" y="1429"/>
                </a:cubicBezTo>
                <a:cubicBezTo>
                  <a:pt x="633" y="1421"/>
                  <a:pt x="645" y="1414"/>
                  <a:pt x="657" y="1407"/>
                </a:cubicBezTo>
                <a:cubicBezTo>
                  <a:pt x="667" y="1401"/>
                  <a:pt x="677" y="1395"/>
                  <a:pt x="687" y="1389"/>
                </a:cubicBezTo>
                <a:cubicBezTo>
                  <a:pt x="689" y="1387"/>
                  <a:pt x="691" y="1386"/>
                  <a:pt x="694" y="1384"/>
                </a:cubicBezTo>
                <a:cubicBezTo>
                  <a:pt x="711" y="1372"/>
                  <a:pt x="730" y="1358"/>
                  <a:pt x="753" y="1360"/>
                </a:cubicBezTo>
                <a:cubicBezTo>
                  <a:pt x="761" y="1360"/>
                  <a:pt x="769" y="1363"/>
                  <a:pt x="777" y="1367"/>
                </a:cubicBezTo>
                <a:cubicBezTo>
                  <a:pt x="775" y="1413"/>
                  <a:pt x="778" y="1458"/>
                  <a:pt x="781" y="1502"/>
                </a:cubicBezTo>
                <a:cubicBezTo>
                  <a:pt x="783" y="1528"/>
                  <a:pt x="784" y="1554"/>
                  <a:pt x="785" y="1580"/>
                </a:cubicBezTo>
                <a:cubicBezTo>
                  <a:pt x="785" y="1586"/>
                  <a:pt x="784" y="1593"/>
                  <a:pt x="783" y="1600"/>
                </a:cubicBezTo>
                <a:cubicBezTo>
                  <a:pt x="782" y="1608"/>
                  <a:pt x="780" y="1617"/>
                  <a:pt x="780" y="1625"/>
                </a:cubicBezTo>
                <a:cubicBezTo>
                  <a:pt x="780" y="1631"/>
                  <a:pt x="781" y="1639"/>
                  <a:pt x="783" y="1648"/>
                </a:cubicBezTo>
                <a:cubicBezTo>
                  <a:pt x="784" y="1662"/>
                  <a:pt x="787" y="1677"/>
                  <a:pt x="785" y="1690"/>
                </a:cubicBezTo>
                <a:cubicBezTo>
                  <a:pt x="784" y="1711"/>
                  <a:pt x="784" y="1711"/>
                  <a:pt x="784" y="1711"/>
                </a:cubicBezTo>
                <a:cubicBezTo>
                  <a:pt x="777" y="1787"/>
                  <a:pt x="771" y="1866"/>
                  <a:pt x="768" y="1940"/>
                </a:cubicBezTo>
                <a:cubicBezTo>
                  <a:pt x="768" y="1949"/>
                  <a:pt x="768" y="1959"/>
                  <a:pt x="769" y="1967"/>
                </a:cubicBezTo>
                <a:cubicBezTo>
                  <a:pt x="769" y="1986"/>
                  <a:pt x="769" y="2003"/>
                  <a:pt x="766" y="2020"/>
                </a:cubicBezTo>
                <a:cubicBezTo>
                  <a:pt x="765" y="2018"/>
                  <a:pt x="765" y="2018"/>
                  <a:pt x="765" y="2018"/>
                </a:cubicBezTo>
                <a:cubicBezTo>
                  <a:pt x="763" y="2018"/>
                  <a:pt x="763" y="2018"/>
                  <a:pt x="763" y="2018"/>
                </a:cubicBezTo>
                <a:cubicBezTo>
                  <a:pt x="761" y="2018"/>
                  <a:pt x="760" y="2020"/>
                  <a:pt x="759" y="2021"/>
                </a:cubicBezTo>
                <a:cubicBezTo>
                  <a:pt x="758" y="2022"/>
                  <a:pt x="758" y="2022"/>
                  <a:pt x="758" y="2022"/>
                </a:cubicBezTo>
                <a:cubicBezTo>
                  <a:pt x="758" y="2023"/>
                  <a:pt x="758" y="2023"/>
                  <a:pt x="758" y="2023"/>
                </a:cubicBezTo>
                <a:cubicBezTo>
                  <a:pt x="759" y="2032"/>
                  <a:pt x="756" y="2038"/>
                  <a:pt x="753" y="2044"/>
                </a:cubicBezTo>
                <a:cubicBezTo>
                  <a:pt x="750" y="2049"/>
                  <a:pt x="747" y="2054"/>
                  <a:pt x="747" y="2063"/>
                </a:cubicBezTo>
                <a:cubicBezTo>
                  <a:pt x="744" y="2062"/>
                  <a:pt x="742" y="2063"/>
                  <a:pt x="739" y="2063"/>
                </a:cubicBezTo>
                <a:cubicBezTo>
                  <a:pt x="738" y="2063"/>
                  <a:pt x="738" y="2063"/>
                  <a:pt x="738" y="2063"/>
                </a:cubicBezTo>
                <a:cubicBezTo>
                  <a:pt x="738" y="2061"/>
                  <a:pt x="737" y="2059"/>
                  <a:pt x="736" y="2057"/>
                </a:cubicBezTo>
                <a:cubicBezTo>
                  <a:pt x="734" y="2055"/>
                  <a:pt x="730" y="2053"/>
                  <a:pt x="725" y="2053"/>
                </a:cubicBezTo>
                <a:cubicBezTo>
                  <a:pt x="716" y="2054"/>
                  <a:pt x="716" y="2054"/>
                  <a:pt x="716" y="2054"/>
                </a:cubicBezTo>
                <a:cubicBezTo>
                  <a:pt x="721" y="2059"/>
                  <a:pt x="721" y="2059"/>
                  <a:pt x="721" y="2059"/>
                </a:cubicBezTo>
                <a:cubicBezTo>
                  <a:pt x="722" y="2062"/>
                  <a:pt x="724" y="2063"/>
                  <a:pt x="725" y="2064"/>
                </a:cubicBezTo>
                <a:cubicBezTo>
                  <a:pt x="727" y="2065"/>
                  <a:pt x="727" y="2065"/>
                  <a:pt x="729" y="2070"/>
                </a:cubicBezTo>
                <a:cubicBezTo>
                  <a:pt x="722" y="2078"/>
                  <a:pt x="722" y="2087"/>
                  <a:pt x="727" y="2096"/>
                </a:cubicBezTo>
                <a:cubicBezTo>
                  <a:pt x="724" y="2098"/>
                  <a:pt x="723" y="2100"/>
                  <a:pt x="721" y="2101"/>
                </a:cubicBezTo>
                <a:cubicBezTo>
                  <a:pt x="721" y="2099"/>
                  <a:pt x="721" y="2096"/>
                  <a:pt x="719" y="2094"/>
                </a:cubicBezTo>
                <a:cubicBezTo>
                  <a:pt x="717" y="2091"/>
                  <a:pt x="717" y="2091"/>
                  <a:pt x="717" y="2091"/>
                </a:cubicBezTo>
                <a:cubicBezTo>
                  <a:pt x="714" y="2094"/>
                  <a:pt x="714" y="2094"/>
                  <a:pt x="714" y="2094"/>
                </a:cubicBezTo>
                <a:cubicBezTo>
                  <a:pt x="713" y="2094"/>
                  <a:pt x="712" y="2095"/>
                  <a:pt x="712" y="2095"/>
                </a:cubicBezTo>
                <a:cubicBezTo>
                  <a:pt x="712" y="2094"/>
                  <a:pt x="712" y="2092"/>
                  <a:pt x="713" y="2088"/>
                </a:cubicBezTo>
                <a:cubicBezTo>
                  <a:pt x="716" y="2082"/>
                  <a:pt x="716" y="2082"/>
                  <a:pt x="716" y="2082"/>
                </a:cubicBezTo>
                <a:cubicBezTo>
                  <a:pt x="710" y="2083"/>
                  <a:pt x="710" y="2083"/>
                  <a:pt x="710" y="2083"/>
                </a:cubicBezTo>
                <a:cubicBezTo>
                  <a:pt x="702" y="2084"/>
                  <a:pt x="700" y="2091"/>
                  <a:pt x="699" y="2096"/>
                </a:cubicBezTo>
                <a:cubicBezTo>
                  <a:pt x="699" y="2096"/>
                  <a:pt x="699" y="2096"/>
                  <a:pt x="699" y="2096"/>
                </a:cubicBezTo>
                <a:cubicBezTo>
                  <a:pt x="699" y="2095"/>
                  <a:pt x="698" y="2095"/>
                  <a:pt x="697" y="2094"/>
                </a:cubicBezTo>
                <a:cubicBezTo>
                  <a:pt x="694" y="2092"/>
                  <a:pt x="694" y="2091"/>
                  <a:pt x="695" y="2089"/>
                </a:cubicBezTo>
                <a:cubicBezTo>
                  <a:pt x="708" y="2072"/>
                  <a:pt x="708" y="2072"/>
                  <a:pt x="708" y="2072"/>
                </a:cubicBezTo>
                <a:cubicBezTo>
                  <a:pt x="691" y="2084"/>
                  <a:pt x="691" y="2084"/>
                  <a:pt x="691" y="2084"/>
                </a:cubicBezTo>
                <a:cubicBezTo>
                  <a:pt x="689" y="2085"/>
                  <a:pt x="686" y="2085"/>
                  <a:pt x="683" y="2084"/>
                </a:cubicBezTo>
                <a:cubicBezTo>
                  <a:pt x="681" y="2084"/>
                  <a:pt x="679" y="2084"/>
                  <a:pt x="678" y="2084"/>
                </a:cubicBezTo>
                <a:cubicBezTo>
                  <a:pt x="672" y="2084"/>
                  <a:pt x="669" y="2087"/>
                  <a:pt x="668" y="2092"/>
                </a:cubicBezTo>
                <a:cubicBezTo>
                  <a:pt x="666" y="2100"/>
                  <a:pt x="666" y="2100"/>
                  <a:pt x="666" y="2100"/>
                </a:cubicBezTo>
                <a:cubicBezTo>
                  <a:pt x="673" y="2096"/>
                  <a:pt x="673" y="2096"/>
                  <a:pt x="673" y="2096"/>
                </a:cubicBezTo>
                <a:cubicBezTo>
                  <a:pt x="677" y="2094"/>
                  <a:pt x="682" y="2094"/>
                  <a:pt x="685" y="2096"/>
                </a:cubicBezTo>
                <a:cubicBezTo>
                  <a:pt x="681" y="2097"/>
                  <a:pt x="679" y="2102"/>
                  <a:pt x="676" y="2106"/>
                </a:cubicBezTo>
                <a:cubicBezTo>
                  <a:pt x="674" y="2110"/>
                  <a:pt x="671" y="2115"/>
                  <a:pt x="669" y="2115"/>
                </a:cubicBezTo>
                <a:cubicBezTo>
                  <a:pt x="668" y="2115"/>
                  <a:pt x="667" y="2115"/>
                  <a:pt x="666" y="2114"/>
                </a:cubicBezTo>
                <a:cubicBezTo>
                  <a:pt x="660" y="2109"/>
                  <a:pt x="660" y="2109"/>
                  <a:pt x="660" y="2109"/>
                </a:cubicBezTo>
                <a:cubicBezTo>
                  <a:pt x="663" y="2106"/>
                  <a:pt x="666" y="2104"/>
                  <a:pt x="665" y="2100"/>
                </a:cubicBezTo>
                <a:cubicBezTo>
                  <a:pt x="665" y="2099"/>
                  <a:pt x="664" y="2097"/>
                  <a:pt x="661" y="2096"/>
                </a:cubicBezTo>
                <a:cubicBezTo>
                  <a:pt x="659" y="2095"/>
                  <a:pt x="659" y="2095"/>
                  <a:pt x="659" y="2095"/>
                </a:cubicBezTo>
                <a:cubicBezTo>
                  <a:pt x="657" y="2097"/>
                  <a:pt x="657" y="2097"/>
                  <a:pt x="657" y="2097"/>
                </a:cubicBezTo>
                <a:cubicBezTo>
                  <a:pt x="656" y="2096"/>
                  <a:pt x="655" y="2094"/>
                  <a:pt x="653" y="2094"/>
                </a:cubicBezTo>
                <a:cubicBezTo>
                  <a:pt x="649" y="2093"/>
                  <a:pt x="649" y="2093"/>
                  <a:pt x="649" y="2093"/>
                </a:cubicBezTo>
                <a:cubicBezTo>
                  <a:pt x="648" y="2096"/>
                  <a:pt x="648" y="2096"/>
                  <a:pt x="648" y="2096"/>
                </a:cubicBezTo>
                <a:cubicBezTo>
                  <a:pt x="648" y="2097"/>
                  <a:pt x="648" y="2098"/>
                  <a:pt x="647" y="2099"/>
                </a:cubicBezTo>
                <a:cubicBezTo>
                  <a:pt x="647" y="2099"/>
                  <a:pt x="646" y="2099"/>
                  <a:pt x="646" y="2098"/>
                </a:cubicBezTo>
                <a:cubicBezTo>
                  <a:pt x="644" y="2097"/>
                  <a:pt x="644" y="2097"/>
                  <a:pt x="644" y="2097"/>
                </a:cubicBezTo>
                <a:cubicBezTo>
                  <a:pt x="642" y="2098"/>
                  <a:pt x="642" y="2098"/>
                  <a:pt x="642" y="2098"/>
                </a:cubicBezTo>
                <a:cubicBezTo>
                  <a:pt x="639" y="2101"/>
                  <a:pt x="636" y="2103"/>
                  <a:pt x="635" y="2106"/>
                </a:cubicBezTo>
                <a:cubicBezTo>
                  <a:pt x="634" y="2107"/>
                  <a:pt x="632" y="2109"/>
                  <a:pt x="632" y="2109"/>
                </a:cubicBezTo>
                <a:cubicBezTo>
                  <a:pt x="631" y="2109"/>
                  <a:pt x="631" y="2109"/>
                  <a:pt x="630" y="2108"/>
                </a:cubicBezTo>
                <a:cubicBezTo>
                  <a:pt x="629" y="2108"/>
                  <a:pt x="627" y="2107"/>
                  <a:pt x="625" y="2107"/>
                </a:cubicBezTo>
                <a:cubicBezTo>
                  <a:pt x="618" y="2107"/>
                  <a:pt x="610" y="2114"/>
                  <a:pt x="605" y="2118"/>
                </a:cubicBezTo>
                <a:cubicBezTo>
                  <a:pt x="605" y="2118"/>
                  <a:pt x="605" y="2118"/>
                  <a:pt x="605" y="2118"/>
                </a:cubicBezTo>
                <a:cubicBezTo>
                  <a:pt x="601" y="2118"/>
                  <a:pt x="601" y="2118"/>
                  <a:pt x="601" y="2118"/>
                </a:cubicBezTo>
                <a:cubicBezTo>
                  <a:pt x="600" y="2118"/>
                  <a:pt x="600" y="2118"/>
                  <a:pt x="600" y="2118"/>
                </a:cubicBezTo>
                <a:cubicBezTo>
                  <a:pt x="598" y="2117"/>
                  <a:pt x="596" y="2116"/>
                  <a:pt x="592" y="2116"/>
                </a:cubicBezTo>
                <a:cubicBezTo>
                  <a:pt x="585" y="2118"/>
                  <a:pt x="580" y="2123"/>
                  <a:pt x="575" y="2127"/>
                </a:cubicBezTo>
                <a:cubicBezTo>
                  <a:pt x="572" y="2130"/>
                  <a:pt x="569" y="2132"/>
                  <a:pt x="566" y="2134"/>
                </a:cubicBezTo>
                <a:cubicBezTo>
                  <a:pt x="562" y="2134"/>
                  <a:pt x="558" y="2133"/>
                  <a:pt x="554" y="2132"/>
                </a:cubicBezTo>
                <a:cubicBezTo>
                  <a:pt x="547" y="2130"/>
                  <a:pt x="540" y="2129"/>
                  <a:pt x="534" y="2129"/>
                </a:cubicBezTo>
                <a:cubicBezTo>
                  <a:pt x="525" y="2129"/>
                  <a:pt x="519" y="2132"/>
                  <a:pt x="514" y="2139"/>
                </a:cubicBezTo>
                <a:cubicBezTo>
                  <a:pt x="510" y="2145"/>
                  <a:pt x="510" y="2145"/>
                  <a:pt x="510" y="2145"/>
                </a:cubicBezTo>
                <a:cubicBezTo>
                  <a:pt x="518" y="2145"/>
                  <a:pt x="518" y="2145"/>
                  <a:pt x="518" y="2145"/>
                </a:cubicBezTo>
                <a:cubicBezTo>
                  <a:pt x="530" y="2144"/>
                  <a:pt x="540" y="2144"/>
                  <a:pt x="550" y="2144"/>
                </a:cubicBezTo>
                <a:cubicBezTo>
                  <a:pt x="554" y="2144"/>
                  <a:pt x="558" y="2144"/>
                  <a:pt x="562" y="2144"/>
                </a:cubicBezTo>
                <a:cubicBezTo>
                  <a:pt x="563" y="2144"/>
                  <a:pt x="563" y="2144"/>
                  <a:pt x="563" y="2144"/>
                </a:cubicBezTo>
                <a:cubicBezTo>
                  <a:pt x="571" y="2143"/>
                  <a:pt x="579" y="2143"/>
                  <a:pt x="587" y="2142"/>
                </a:cubicBezTo>
                <a:cubicBezTo>
                  <a:pt x="586" y="2144"/>
                  <a:pt x="586" y="2145"/>
                  <a:pt x="587" y="2147"/>
                </a:cubicBezTo>
                <a:cubicBezTo>
                  <a:pt x="587" y="2148"/>
                  <a:pt x="588" y="2150"/>
                  <a:pt x="591" y="2151"/>
                </a:cubicBezTo>
                <a:cubicBezTo>
                  <a:pt x="593" y="2151"/>
                  <a:pt x="593" y="2151"/>
                  <a:pt x="593" y="2151"/>
                </a:cubicBezTo>
                <a:cubicBezTo>
                  <a:pt x="594" y="2150"/>
                  <a:pt x="594" y="2150"/>
                  <a:pt x="594" y="2150"/>
                </a:cubicBezTo>
                <a:cubicBezTo>
                  <a:pt x="595" y="2150"/>
                  <a:pt x="595" y="2150"/>
                  <a:pt x="596" y="2150"/>
                </a:cubicBezTo>
                <a:cubicBezTo>
                  <a:pt x="597" y="2149"/>
                  <a:pt x="599" y="2149"/>
                  <a:pt x="600" y="2148"/>
                </a:cubicBezTo>
                <a:cubicBezTo>
                  <a:pt x="602" y="2153"/>
                  <a:pt x="602" y="2159"/>
                  <a:pt x="602" y="2163"/>
                </a:cubicBezTo>
                <a:cubicBezTo>
                  <a:pt x="603" y="2173"/>
                  <a:pt x="603" y="2173"/>
                  <a:pt x="603" y="2173"/>
                </a:cubicBezTo>
                <a:cubicBezTo>
                  <a:pt x="609" y="2165"/>
                  <a:pt x="609" y="2165"/>
                  <a:pt x="609" y="2165"/>
                </a:cubicBezTo>
                <a:cubicBezTo>
                  <a:pt x="611" y="2161"/>
                  <a:pt x="612" y="2157"/>
                  <a:pt x="612" y="2152"/>
                </a:cubicBezTo>
                <a:cubicBezTo>
                  <a:pt x="612" y="2149"/>
                  <a:pt x="613" y="2145"/>
                  <a:pt x="614" y="2143"/>
                </a:cubicBezTo>
                <a:cubicBezTo>
                  <a:pt x="614" y="2144"/>
                  <a:pt x="614" y="2145"/>
                  <a:pt x="614" y="2146"/>
                </a:cubicBezTo>
                <a:cubicBezTo>
                  <a:pt x="613" y="2149"/>
                  <a:pt x="612" y="2152"/>
                  <a:pt x="615" y="2155"/>
                </a:cubicBezTo>
                <a:cubicBezTo>
                  <a:pt x="619" y="2161"/>
                  <a:pt x="619" y="2161"/>
                  <a:pt x="619" y="2161"/>
                </a:cubicBezTo>
                <a:cubicBezTo>
                  <a:pt x="621" y="2153"/>
                  <a:pt x="621" y="2153"/>
                  <a:pt x="621" y="2153"/>
                </a:cubicBezTo>
                <a:cubicBezTo>
                  <a:pt x="621" y="2153"/>
                  <a:pt x="621" y="2153"/>
                  <a:pt x="621" y="2153"/>
                </a:cubicBezTo>
                <a:cubicBezTo>
                  <a:pt x="622" y="2153"/>
                  <a:pt x="624" y="2154"/>
                  <a:pt x="625" y="2154"/>
                </a:cubicBezTo>
                <a:cubicBezTo>
                  <a:pt x="624" y="2159"/>
                  <a:pt x="623" y="2166"/>
                  <a:pt x="625" y="2169"/>
                </a:cubicBezTo>
                <a:cubicBezTo>
                  <a:pt x="626" y="2171"/>
                  <a:pt x="626" y="2171"/>
                  <a:pt x="626" y="2171"/>
                </a:cubicBezTo>
                <a:cubicBezTo>
                  <a:pt x="628" y="2171"/>
                  <a:pt x="628" y="2171"/>
                  <a:pt x="628" y="2171"/>
                </a:cubicBezTo>
                <a:cubicBezTo>
                  <a:pt x="631" y="2171"/>
                  <a:pt x="632" y="2169"/>
                  <a:pt x="632" y="2168"/>
                </a:cubicBezTo>
                <a:cubicBezTo>
                  <a:pt x="633" y="2167"/>
                  <a:pt x="633" y="2167"/>
                  <a:pt x="633" y="2167"/>
                </a:cubicBezTo>
                <a:cubicBezTo>
                  <a:pt x="633" y="2166"/>
                  <a:pt x="633" y="2166"/>
                  <a:pt x="633" y="2166"/>
                </a:cubicBezTo>
                <a:cubicBezTo>
                  <a:pt x="633" y="2165"/>
                  <a:pt x="633" y="2162"/>
                  <a:pt x="633" y="2160"/>
                </a:cubicBezTo>
                <a:cubicBezTo>
                  <a:pt x="634" y="2161"/>
                  <a:pt x="634" y="2161"/>
                  <a:pt x="634" y="2162"/>
                </a:cubicBezTo>
                <a:cubicBezTo>
                  <a:pt x="637" y="2164"/>
                  <a:pt x="639" y="2166"/>
                  <a:pt x="642" y="2166"/>
                </a:cubicBezTo>
                <a:cubicBezTo>
                  <a:pt x="644" y="2166"/>
                  <a:pt x="646" y="2165"/>
                  <a:pt x="648" y="2162"/>
                </a:cubicBezTo>
                <a:cubicBezTo>
                  <a:pt x="650" y="2158"/>
                  <a:pt x="650" y="2158"/>
                  <a:pt x="650" y="2158"/>
                </a:cubicBezTo>
                <a:cubicBezTo>
                  <a:pt x="646" y="2157"/>
                  <a:pt x="646" y="2157"/>
                  <a:pt x="646" y="2157"/>
                </a:cubicBezTo>
                <a:cubicBezTo>
                  <a:pt x="646" y="2156"/>
                  <a:pt x="645" y="2156"/>
                  <a:pt x="644" y="2156"/>
                </a:cubicBezTo>
                <a:cubicBezTo>
                  <a:pt x="645" y="2155"/>
                  <a:pt x="646" y="2154"/>
                  <a:pt x="648" y="2152"/>
                </a:cubicBezTo>
                <a:cubicBezTo>
                  <a:pt x="649" y="2150"/>
                  <a:pt x="652" y="2147"/>
                  <a:pt x="654" y="2145"/>
                </a:cubicBezTo>
                <a:cubicBezTo>
                  <a:pt x="654" y="2147"/>
                  <a:pt x="655" y="2149"/>
                  <a:pt x="656" y="2151"/>
                </a:cubicBezTo>
                <a:cubicBezTo>
                  <a:pt x="657" y="2153"/>
                  <a:pt x="658" y="2155"/>
                  <a:pt x="659" y="2158"/>
                </a:cubicBezTo>
                <a:cubicBezTo>
                  <a:pt x="659" y="2159"/>
                  <a:pt x="657" y="2159"/>
                  <a:pt x="657" y="2159"/>
                </a:cubicBezTo>
                <a:cubicBezTo>
                  <a:pt x="654" y="2160"/>
                  <a:pt x="649" y="2162"/>
                  <a:pt x="649" y="2168"/>
                </a:cubicBezTo>
                <a:cubicBezTo>
                  <a:pt x="650" y="2172"/>
                  <a:pt x="650" y="2172"/>
                  <a:pt x="650" y="2172"/>
                </a:cubicBezTo>
                <a:cubicBezTo>
                  <a:pt x="654" y="2171"/>
                  <a:pt x="654" y="2171"/>
                  <a:pt x="654" y="2171"/>
                </a:cubicBezTo>
                <a:cubicBezTo>
                  <a:pt x="654" y="2171"/>
                  <a:pt x="655" y="2171"/>
                  <a:pt x="656" y="2171"/>
                </a:cubicBezTo>
                <a:cubicBezTo>
                  <a:pt x="655" y="2173"/>
                  <a:pt x="655" y="2173"/>
                  <a:pt x="655" y="2173"/>
                </a:cubicBezTo>
                <a:cubicBezTo>
                  <a:pt x="661" y="2173"/>
                  <a:pt x="661" y="2173"/>
                  <a:pt x="661" y="2173"/>
                </a:cubicBezTo>
                <a:cubicBezTo>
                  <a:pt x="665" y="2173"/>
                  <a:pt x="667" y="2171"/>
                  <a:pt x="668" y="2168"/>
                </a:cubicBezTo>
                <a:cubicBezTo>
                  <a:pt x="668" y="2169"/>
                  <a:pt x="669" y="2169"/>
                  <a:pt x="669" y="2169"/>
                </a:cubicBezTo>
                <a:cubicBezTo>
                  <a:pt x="673" y="2170"/>
                  <a:pt x="673" y="2170"/>
                  <a:pt x="673" y="2170"/>
                </a:cubicBezTo>
                <a:cubicBezTo>
                  <a:pt x="674" y="2167"/>
                  <a:pt x="674" y="2167"/>
                  <a:pt x="674" y="2167"/>
                </a:cubicBezTo>
                <a:cubicBezTo>
                  <a:pt x="675" y="2164"/>
                  <a:pt x="676" y="2162"/>
                  <a:pt x="677" y="2160"/>
                </a:cubicBezTo>
                <a:cubicBezTo>
                  <a:pt x="679" y="2157"/>
                  <a:pt x="681" y="2155"/>
                  <a:pt x="681" y="2152"/>
                </a:cubicBezTo>
                <a:cubicBezTo>
                  <a:pt x="681" y="2163"/>
                  <a:pt x="677" y="2178"/>
                  <a:pt x="668" y="2189"/>
                </a:cubicBezTo>
                <a:cubicBezTo>
                  <a:pt x="660" y="2198"/>
                  <a:pt x="660" y="2198"/>
                  <a:pt x="660" y="2198"/>
                </a:cubicBezTo>
                <a:cubicBezTo>
                  <a:pt x="672" y="2194"/>
                  <a:pt x="672" y="2194"/>
                  <a:pt x="672" y="2194"/>
                </a:cubicBezTo>
                <a:cubicBezTo>
                  <a:pt x="679" y="2192"/>
                  <a:pt x="682" y="2187"/>
                  <a:pt x="685" y="2183"/>
                </a:cubicBezTo>
                <a:cubicBezTo>
                  <a:pt x="687" y="2180"/>
                  <a:pt x="689" y="2178"/>
                  <a:pt x="691" y="2176"/>
                </a:cubicBezTo>
                <a:cubicBezTo>
                  <a:pt x="692" y="2177"/>
                  <a:pt x="694" y="2178"/>
                  <a:pt x="695" y="2178"/>
                </a:cubicBezTo>
                <a:cubicBezTo>
                  <a:pt x="693" y="2181"/>
                  <a:pt x="693" y="2181"/>
                  <a:pt x="693" y="2181"/>
                </a:cubicBezTo>
                <a:cubicBezTo>
                  <a:pt x="697" y="2180"/>
                  <a:pt x="697" y="2180"/>
                  <a:pt x="697" y="2180"/>
                </a:cubicBezTo>
                <a:cubicBezTo>
                  <a:pt x="697" y="2186"/>
                  <a:pt x="697" y="2186"/>
                  <a:pt x="697" y="2186"/>
                </a:cubicBezTo>
                <a:cubicBezTo>
                  <a:pt x="700" y="2179"/>
                  <a:pt x="700" y="2179"/>
                  <a:pt x="700" y="2179"/>
                </a:cubicBezTo>
                <a:cubicBezTo>
                  <a:pt x="703" y="2178"/>
                  <a:pt x="703" y="2178"/>
                  <a:pt x="703" y="2178"/>
                </a:cubicBezTo>
                <a:cubicBezTo>
                  <a:pt x="710" y="2176"/>
                  <a:pt x="715" y="2172"/>
                  <a:pt x="721" y="2167"/>
                </a:cubicBezTo>
                <a:cubicBezTo>
                  <a:pt x="725" y="2163"/>
                  <a:pt x="730" y="2159"/>
                  <a:pt x="735" y="2158"/>
                </a:cubicBezTo>
                <a:cubicBezTo>
                  <a:pt x="732" y="2160"/>
                  <a:pt x="730" y="2163"/>
                  <a:pt x="732" y="2169"/>
                </a:cubicBezTo>
                <a:cubicBezTo>
                  <a:pt x="732" y="2170"/>
                  <a:pt x="732" y="2170"/>
                  <a:pt x="732" y="2170"/>
                </a:cubicBezTo>
                <a:cubicBezTo>
                  <a:pt x="733" y="2171"/>
                  <a:pt x="733" y="2171"/>
                  <a:pt x="733" y="2171"/>
                </a:cubicBezTo>
                <a:cubicBezTo>
                  <a:pt x="734" y="2172"/>
                  <a:pt x="735" y="2173"/>
                  <a:pt x="737" y="2173"/>
                </a:cubicBezTo>
                <a:cubicBezTo>
                  <a:pt x="741" y="2173"/>
                  <a:pt x="742" y="2168"/>
                  <a:pt x="744" y="2164"/>
                </a:cubicBezTo>
                <a:cubicBezTo>
                  <a:pt x="744" y="2163"/>
                  <a:pt x="744" y="2162"/>
                  <a:pt x="744" y="2162"/>
                </a:cubicBezTo>
                <a:cubicBezTo>
                  <a:pt x="744" y="2163"/>
                  <a:pt x="745" y="2163"/>
                  <a:pt x="745" y="2164"/>
                </a:cubicBezTo>
                <a:cubicBezTo>
                  <a:pt x="746" y="2167"/>
                  <a:pt x="747" y="2172"/>
                  <a:pt x="751" y="2173"/>
                </a:cubicBezTo>
                <a:cubicBezTo>
                  <a:pt x="752" y="2174"/>
                  <a:pt x="753" y="2174"/>
                  <a:pt x="755" y="2174"/>
                </a:cubicBezTo>
                <a:cubicBezTo>
                  <a:pt x="756" y="2180"/>
                  <a:pt x="756" y="2180"/>
                  <a:pt x="756" y="2180"/>
                </a:cubicBezTo>
                <a:cubicBezTo>
                  <a:pt x="757" y="2174"/>
                  <a:pt x="757" y="2174"/>
                  <a:pt x="757" y="2174"/>
                </a:cubicBezTo>
                <a:cubicBezTo>
                  <a:pt x="762" y="2173"/>
                  <a:pt x="769" y="2170"/>
                  <a:pt x="770" y="2165"/>
                </a:cubicBezTo>
                <a:cubicBezTo>
                  <a:pt x="770" y="2164"/>
                  <a:pt x="770" y="2164"/>
                  <a:pt x="770" y="2164"/>
                </a:cubicBezTo>
                <a:cubicBezTo>
                  <a:pt x="776" y="2164"/>
                  <a:pt x="776" y="2164"/>
                  <a:pt x="776" y="2164"/>
                </a:cubicBezTo>
                <a:cubicBezTo>
                  <a:pt x="776" y="2162"/>
                  <a:pt x="776" y="2162"/>
                  <a:pt x="776" y="2162"/>
                </a:cubicBezTo>
                <a:cubicBezTo>
                  <a:pt x="776" y="2161"/>
                  <a:pt x="777" y="2160"/>
                  <a:pt x="777" y="2159"/>
                </a:cubicBezTo>
                <a:cubicBezTo>
                  <a:pt x="778" y="2161"/>
                  <a:pt x="779" y="2162"/>
                  <a:pt x="780" y="2164"/>
                </a:cubicBezTo>
                <a:cubicBezTo>
                  <a:pt x="781" y="2166"/>
                  <a:pt x="782" y="2169"/>
                  <a:pt x="783" y="2172"/>
                </a:cubicBezTo>
                <a:cubicBezTo>
                  <a:pt x="783" y="2175"/>
                  <a:pt x="783" y="2175"/>
                  <a:pt x="783" y="2175"/>
                </a:cubicBezTo>
                <a:cubicBezTo>
                  <a:pt x="786" y="2175"/>
                  <a:pt x="786" y="2175"/>
                  <a:pt x="786" y="2175"/>
                </a:cubicBezTo>
                <a:cubicBezTo>
                  <a:pt x="787" y="2175"/>
                  <a:pt x="789" y="2175"/>
                  <a:pt x="790" y="2175"/>
                </a:cubicBezTo>
                <a:cubicBezTo>
                  <a:pt x="792" y="2175"/>
                  <a:pt x="796" y="2174"/>
                  <a:pt x="799" y="2173"/>
                </a:cubicBezTo>
                <a:cubicBezTo>
                  <a:pt x="798" y="2175"/>
                  <a:pt x="798" y="2175"/>
                  <a:pt x="798" y="2175"/>
                </a:cubicBezTo>
                <a:cubicBezTo>
                  <a:pt x="804" y="2175"/>
                  <a:pt x="804" y="2175"/>
                  <a:pt x="804" y="2175"/>
                </a:cubicBezTo>
                <a:cubicBezTo>
                  <a:pt x="809" y="2174"/>
                  <a:pt x="814" y="2173"/>
                  <a:pt x="818" y="2172"/>
                </a:cubicBezTo>
                <a:cubicBezTo>
                  <a:pt x="821" y="2171"/>
                  <a:pt x="825" y="2170"/>
                  <a:pt x="829" y="2170"/>
                </a:cubicBezTo>
                <a:cubicBezTo>
                  <a:pt x="827" y="2172"/>
                  <a:pt x="824" y="2174"/>
                  <a:pt x="824" y="2178"/>
                </a:cubicBezTo>
                <a:cubicBezTo>
                  <a:pt x="823" y="2184"/>
                  <a:pt x="823" y="2184"/>
                  <a:pt x="823" y="2184"/>
                </a:cubicBezTo>
                <a:cubicBezTo>
                  <a:pt x="829" y="2182"/>
                  <a:pt x="829" y="2182"/>
                  <a:pt x="829" y="2182"/>
                </a:cubicBezTo>
                <a:cubicBezTo>
                  <a:pt x="831" y="2181"/>
                  <a:pt x="834" y="2179"/>
                  <a:pt x="837" y="2176"/>
                </a:cubicBezTo>
                <a:cubicBezTo>
                  <a:pt x="841" y="2176"/>
                  <a:pt x="841" y="2176"/>
                  <a:pt x="841" y="2176"/>
                </a:cubicBezTo>
                <a:cubicBezTo>
                  <a:pt x="847" y="2175"/>
                  <a:pt x="851" y="2171"/>
                  <a:pt x="853" y="2168"/>
                </a:cubicBezTo>
                <a:cubicBezTo>
                  <a:pt x="856" y="2166"/>
                  <a:pt x="856" y="2166"/>
                  <a:pt x="856" y="2166"/>
                </a:cubicBezTo>
                <a:cubicBezTo>
                  <a:pt x="854" y="2165"/>
                  <a:pt x="854" y="2165"/>
                  <a:pt x="854" y="2165"/>
                </a:cubicBezTo>
                <a:cubicBezTo>
                  <a:pt x="854" y="2165"/>
                  <a:pt x="855" y="2164"/>
                  <a:pt x="855" y="2163"/>
                </a:cubicBezTo>
                <a:cubicBezTo>
                  <a:pt x="856" y="2162"/>
                  <a:pt x="857" y="2160"/>
                  <a:pt x="858" y="2158"/>
                </a:cubicBezTo>
                <a:cubicBezTo>
                  <a:pt x="859" y="2163"/>
                  <a:pt x="860" y="2167"/>
                  <a:pt x="863" y="2167"/>
                </a:cubicBezTo>
                <a:cubicBezTo>
                  <a:pt x="865" y="2167"/>
                  <a:pt x="867" y="2166"/>
                  <a:pt x="868" y="2163"/>
                </a:cubicBezTo>
                <a:cubicBezTo>
                  <a:pt x="869" y="2158"/>
                  <a:pt x="867" y="2155"/>
                  <a:pt x="866" y="2153"/>
                </a:cubicBezTo>
                <a:cubicBezTo>
                  <a:pt x="866" y="2153"/>
                  <a:pt x="866" y="2153"/>
                  <a:pt x="866" y="2152"/>
                </a:cubicBezTo>
                <a:cubicBezTo>
                  <a:pt x="867" y="2152"/>
                  <a:pt x="868" y="2151"/>
                  <a:pt x="869" y="2151"/>
                </a:cubicBezTo>
                <a:cubicBezTo>
                  <a:pt x="870" y="2150"/>
                  <a:pt x="872" y="2149"/>
                  <a:pt x="874" y="2148"/>
                </a:cubicBezTo>
                <a:cubicBezTo>
                  <a:pt x="875" y="2150"/>
                  <a:pt x="876" y="2152"/>
                  <a:pt x="877" y="2154"/>
                </a:cubicBezTo>
                <a:cubicBezTo>
                  <a:pt x="879" y="2157"/>
                  <a:pt x="880" y="2160"/>
                  <a:pt x="880" y="2163"/>
                </a:cubicBezTo>
                <a:cubicBezTo>
                  <a:pt x="879" y="2178"/>
                  <a:pt x="879" y="2178"/>
                  <a:pt x="879" y="2178"/>
                </a:cubicBezTo>
                <a:cubicBezTo>
                  <a:pt x="887" y="2166"/>
                  <a:pt x="887" y="2166"/>
                  <a:pt x="887" y="2166"/>
                </a:cubicBezTo>
                <a:cubicBezTo>
                  <a:pt x="888" y="2163"/>
                  <a:pt x="889" y="2160"/>
                  <a:pt x="890" y="2156"/>
                </a:cubicBezTo>
                <a:cubicBezTo>
                  <a:pt x="899" y="2186"/>
                  <a:pt x="899" y="2186"/>
                  <a:pt x="899" y="2186"/>
                </a:cubicBezTo>
                <a:cubicBezTo>
                  <a:pt x="898" y="2179"/>
                  <a:pt x="898" y="2179"/>
                  <a:pt x="898" y="2179"/>
                </a:cubicBezTo>
                <a:cubicBezTo>
                  <a:pt x="898" y="2180"/>
                  <a:pt x="898" y="2180"/>
                  <a:pt x="898" y="2180"/>
                </a:cubicBezTo>
                <a:cubicBezTo>
                  <a:pt x="901" y="2181"/>
                  <a:pt x="901" y="2181"/>
                  <a:pt x="901" y="2181"/>
                </a:cubicBezTo>
                <a:cubicBezTo>
                  <a:pt x="902" y="2181"/>
                  <a:pt x="902" y="2181"/>
                  <a:pt x="903" y="2181"/>
                </a:cubicBezTo>
                <a:cubicBezTo>
                  <a:pt x="909" y="2181"/>
                  <a:pt x="909" y="2174"/>
                  <a:pt x="909" y="2172"/>
                </a:cubicBezTo>
                <a:cubicBezTo>
                  <a:pt x="909" y="2172"/>
                  <a:pt x="909" y="2171"/>
                  <a:pt x="909" y="2171"/>
                </a:cubicBezTo>
                <a:cubicBezTo>
                  <a:pt x="912" y="2171"/>
                  <a:pt x="913" y="2171"/>
                  <a:pt x="915" y="2172"/>
                </a:cubicBezTo>
                <a:cubicBezTo>
                  <a:pt x="916" y="2173"/>
                  <a:pt x="918" y="2173"/>
                  <a:pt x="920" y="2172"/>
                </a:cubicBezTo>
                <a:cubicBezTo>
                  <a:pt x="923" y="2176"/>
                  <a:pt x="926" y="2177"/>
                  <a:pt x="929" y="2178"/>
                </a:cubicBezTo>
                <a:cubicBezTo>
                  <a:pt x="929" y="2179"/>
                  <a:pt x="929" y="2180"/>
                  <a:pt x="929" y="2181"/>
                </a:cubicBezTo>
                <a:cubicBezTo>
                  <a:pt x="930" y="2183"/>
                  <a:pt x="930" y="2183"/>
                  <a:pt x="930" y="2183"/>
                </a:cubicBezTo>
                <a:cubicBezTo>
                  <a:pt x="932" y="2184"/>
                  <a:pt x="932" y="2184"/>
                  <a:pt x="932" y="2184"/>
                </a:cubicBezTo>
                <a:cubicBezTo>
                  <a:pt x="936" y="2185"/>
                  <a:pt x="939" y="2185"/>
                  <a:pt x="942" y="2185"/>
                </a:cubicBezTo>
                <a:cubicBezTo>
                  <a:pt x="948" y="2186"/>
                  <a:pt x="950" y="2187"/>
                  <a:pt x="951" y="2190"/>
                </a:cubicBezTo>
                <a:cubicBezTo>
                  <a:pt x="958" y="2186"/>
                  <a:pt x="958" y="2186"/>
                  <a:pt x="958" y="2186"/>
                </a:cubicBezTo>
                <a:cubicBezTo>
                  <a:pt x="956" y="2182"/>
                  <a:pt x="953" y="2178"/>
                  <a:pt x="951" y="2174"/>
                </a:cubicBezTo>
                <a:cubicBezTo>
                  <a:pt x="946" y="2167"/>
                  <a:pt x="944" y="2163"/>
                  <a:pt x="945" y="2159"/>
                </a:cubicBezTo>
                <a:cubicBezTo>
                  <a:pt x="947" y="2159"/>
                  <a:pt x="948" y="2159"/>
                  <a:pt x="950" y="2159"/>
                </a:cubicBezTo>
                <a:cubicBezTo>
                  <a:pt x="949" y="2160"/>
                  <a:pt x="949" y="2160"/>
                  <a:pt x="949" y="2160"/>
                </a:cubicBezTo>
                <a:cubicBezTo>
                  <a:pt x="952" y="2160"/>
                  <a:pt x="952" y="2160"/>
                  <a:pt x="952" y="2160"/>
                </a:cubicBezTo>
                <a:cubicBezTo>
                  <a:pt x="963" y="2160"/>
                  <a:pt x="975" y="2158"/>
                  <a:pt x="986" y="2155"/>
                </a:cubicBezTo>
                <a:cubicBezTo>
                  <a:pt x="988" y="2154"/>
                  <a:pt x="991" y="2153"/>
                  <a:pt x="994" y="2153"/>
                </a:cubicBezTo>
                <a:cubicBezTo>
                  <a:pt x="992" y="2157"/>
                  <a:pt x="990" y="2161"/>
                  <a:pt x="991" y="2165"/>
                </a:cubicBezTo>
                <a:cubicBezTo>
                  <a:pt x="992" y="2166"/>
                  <a:pt x="993" y="2168"/>
                  <a:pt x="996" y="2169"/>
                </a:cubicBezTo>
                <a:cubicBezTo>
                  <a:pt x="1001" y="2170"/>
                  <a:pt x="1001" y="2170"/>
                  <a:pt x="1001" y="2170"/>
                </a:cubicBezTo>
                <a:cubicBezTo>
                  <a:pt x="1001" y="2166"/>
                  <a:pt x="1001" y="2166"/>
                  <a:pt x="1001" y="2166"/>
                </a:cubicBezTo>
                <a:cubicBezTo>
                  <a:pt x="1001" y="2157"/>
                  <a:pt x="1007" y="2152"/>
                  <a:pt x="1012" y="2148"/>
                </a:cubicBezTo>
                <a:cubicBezTo>
                  <a:pt x="1013" y="2148"/>
                  <a:pt x="1013" y="2147"/>
                  <a:pt x="1013" y="2147"/>
                </a:cubicBezTo>
                <a:cubicBezTo>
                  <a:pt x="1013" y="2150"/>
                  <a:pt x="1011" y="2153"/>
                  <a:pt x="1010" y="2155"/>
                </a:cubicBezTo>
                <a:cubicBezTo>
                  <a:pt x="1005" y="2161"/>
                  <a:pt x="1005" y="2161"/>
                  <a:pt x="1005" y="2161"/>
                </a:cubicBezTo>
                <a:cubicBezTo>
                  <a:pt x="1013" y="2161"/>
                  <a:pt x="1013" y="2161"/>
                  <a:pt x="1013" y="2161"/>
                </a:cubicBezTo>
                <a:cubicBezTo>
                  <a:pt x="1020" y="2160"/>
                  <a:pt x="1021" y="2155"/>
                  <a:pt x="1023" y="2151"/>
                </a:cubicBezTo>
                <a:cubicBezTo>
                  <a:pt x="1023" y="2149"/>
                  <a:pt x="1024" y="2148"/>
                  <a:pt x="1025" y="2147"/>
                </a:cubicBezTo>
                <a:cubicBezTo>
                  <a:pt x="1031" y="2148"/>
                  <a:pt x="1041" y="2147"/>
                  <a:pt x="1052" y="2146"/>
                </a:cubicBezTo>
                <a:cubicBezTo>
                  <a:pt x="1051" y="2148"/>
                  <a:pt x="1049" y="2149"/>
                  <a:pt x="1048" y="2151"/>
                </a:cubicBezTo>
                <a:cubicBezTo>
                  <a:pt x="1043" y="2156"/>
                  <a:pt x="1037" y="2163"/>
                  <a:pt x="1041" y="2170"/>
                </a:cubicBezTo>
                <a:cubicBezTo>
                  <a:pt x="1042" y="2172"/>
                  <a:pt x="1042" y="2172"/>
                  <a:pt x="1042" y="2172"/>
                </a:cubicBezTo>
                <a:cubicBezTo>
                  <a:pt x="1045" y="2172"/>
                  <a:pt x="1045" y="2172"/>
                  <a:pt x="1045" y="2172"/>
                </a:cubicBezTo>
                <a:cubicBezTo>
                  <a:pt x="1049" y="2172"/>
                  <a:pt x="1052" y="2170"/>
                  <a:pt x="1055" y="2169"/>
                </a:cubicBezTo>
                <a:cubicBezTo>
                  <a:pt x="1058" y="2167"/>
                  <a:pt x="1061" y="2166"/>
                  <a:pt x="1065" y="2166"/>
                </a:cubicBezTo>
                <a:cubicBezTo>
                  <a:pt x="1070" y="2166"/>
                  <a:pt x="1070" y="2166"/>
                  <a:pt x="1070" y="2166"/>
                </a:cubicBezTo>
                <a:cubicBezTo>
                  <a:pt x="1069" y="2162"/>
                  <a:pt x="1069" y="2162"/>
                  <a:pt x="1069" y="2162"/>
                </a:cubicBezTo>
                <a:cubicBezTo>
                  <a:pt x="1069" y="2157"/>
                  <a:pt x="1064" y="2153"/>
                  <a:pt x="1059" y="2152"/>
                </a:cubicBezTo>
                <a:cubicBezTo>
                  <a:pt x="1060" y="2150"/>
                  <a:pt x="1060" y="2148"/>
                  <a:pt x="1059" y="2146"/>
                </a:cubicBezTo>
                <a:cubicBezTo>
                  <a:pt x="1064" y="2145"/>
                  <a:pt x="1068" y="2145"/>
                  <a:pt x="1073" y="2145"/>
                </a:cubicBezTo>
                <a:cubicBezTo>
                  <a:pt x="1085" y="2145"/>
                  <a:pt x="1093" y="2146"/>
                  <a:pt x="1099" y="2149"/>
                </a:cubicBezTo>
                <a:cubicBezTo>
                  <a:pt x="1109" y="2154"/>
                  <a:pt x="1109" y="2154"/>
                  <a:pt x="1109" y="2154"/>
                </a:cubicBezTo>
                <a:cubicBezTo>
                  <a:pt x="1104" y="2144"/>
                  <a:pt x="1104" y="2144"/>
                  <a:pt x="1104" y="2144"/>
                </a:cubicBezTo>
                <a:cubicBezTo>
                  <a:pt x="1101" y="2138"/>
                  <a:pt x="1094" y="2137"/>
                  <a:pt x="1087" y="2136"/>
                </a:cubicBezTo>
                <a:cubicBezTo>
                  <a:pt x="1090" y="2135"/>
                  <a:pt x="1092" y="2133"/>
                  <a:pt x="1094" y="2130"/>
                </a:cubicBezTo>
                <a:cubicBezTo>
                  <a:pt x="1096" y="2126"/>
                  <a:pt x="1096" y="2126"/>
                  <a:pt x="1096" y="2126"/>
                </a:cubicBezTo>
                <a:cubicBezTo>
                  <a:pt x="1092" y="2125"/>
                  <a:pt x="1092" y="2125"/>
                  <a:pt x="1092" y="2125"/>
                </a:cubicBezTo>
                <a:cubicBezTo>
                  <a:pt x="1095" y="2118"/>
                  <a:pt x="1095" y="2118"/>
                  <a:pt x="1095" y="2118"/>
                </a:cubicBezTo>
                <a:cubicBezTo>
                  <a:pt x="1087" y="2121"/>
                  <a:pt x="1087" y="2121"/>
                  <a:pt x="1087" y="2121"/>
                </a:cubicBezTo>
                <a:cubicBezTo>
                  <a:pt x="1081" y="2124"/>
                  <a:pt x="1073" y="2126"/>
                  <a:pt x="1066" y="2126"/>
                </a:cubicBezTo>
                <a:cubicBezTo>
                  <a:pt x="1059" y="2127"/>
                  <a:pt x="1047" y="2125"/>
                  <a:pt x="1043" y="2114"/>
                </a:cubicBezTo>
                <a:cubicBezTo>
                  <a:pt x="1036" y="2096"/>
                  <a:pt x="1036" y="2096"/>
                  <a:pt x="1036" y="2096"/>
                </a:cubicBezTo>
                <a:cubicBezTo>
                  <a:pt x="1036" y="2112"/>
                  <a:pt x="1036" y="2112"/>
                  <a:pt x="1036" y="2112"/>
                </a:cubicBezTo>
                <a:cubicBezTo>
                  <a:pt x="1035" y="2111"/>
                  <a:pt x="1034" y="2111"/>
                  <a:pt x="1033" y="2110"/>
                </a:cubicBezTo>
                <a:cubicBezTo>
                  <a:pt x="1032" y="2109"/>
                  <a:pt x="1031" y="2108"/>
                  <a:pt x="1030" y="2107"/>
                </a:cubicBezTo>
                <a:cubicBezTo>
                  <a:pt x="1023" y="2101"/>
                  <a:pt x="1023" y="2101"/>
                  <a:pt x="1023" y="2101"/>
                </a:cubicBezTo>
                <a:cubicBezTo>
                  <a:pt x="1024" y="2110"/>
                  <a:pt x="1024" y="2110"/>
                  <a:pt x="1024" y="2110"/>
                </a:cubicBezTo>
                <a:cubicBezTo>
                  <a:pt x="1024" y="2115"/>
                  <a:pt x="1023" y="2117"/>
                  <a:pt x="1020" y="2118"/>
                </a:cubicBezTo>
                <a:cubicBezTo>
                  <a:pt x="1020" y="2118"/>
                  <a:pt x="1020" y="2118"/>
                  <a:pt x="1020" y="2117"/>
                </a:cubicBezTo>
                <a:cubicBezTo>
                  <a:pt x="1019" y="2116"/>
                  <a:pt x="1018" y="2114"/>
                  <a:pt x="1015" y="2113"/>
                </a:cubicBezTo>
                <a:cubicBezTo>
                  <a:pt x="1011" y="2111"/>
                  <a:pt x="1011" y="2111"/>
                  <a:pt x="1011" y="2111"/>
                </a:cubicBezTo>
                <a:cubicBezTo>
                  <a:pt x="1011" y="2115"/>
                  <a:pt x="1011" y="2115"/>
                  <a:pt x="1011" y="2115"/>
                </a:cubicBezTo>
                <a:cubicBezTo>
                  <a:pt x="1010" y="2116"/>
                  <a:pt x="1010" y="2116"/>
                  <a:pt x="1010" y="2116"/>
                </a:cubicBezTo>
                <a:cubicBezTo>
                  <a:pt x="1009" y="2115"/>
                  <a:pt x="1007" y="2113"/>
                  <a:pt x="1006" y="2111"/>
                </a:cubicBezTo>
                <a:cubicBezTo>
                  <a:pt x="1006" y="2111"/>
                  <a:pt x="1006" y="2111"/>
                  <a:pt x="1006" y="2111"/>
                </a:cubicBezTo>
                <a:cubicBezTo>
                  <a:pt x="1006" y="2108"/>
                  <a:pt x="1006" y="2108"/>
                  <a:pt x="1006" y="2108"/>
                </a:cubicBezTo>
                <a:cubicBezTo>
                  <a:pt x="1005" y="2105"/>
                  <a:pt x="1004" y="2103"/>
                  <a:pt x="1003" y="2103"/>
                </a:cubicBezTo>
                <a:cubicBezTo>
                  <a:pt x="1005" y="2101"/>
                  <a:pt x="1005" y="2101"/>
                  <a:pt x="1005" y="2101"/>
                </a:cubicBezTo>
                <a:cubicBezTo>
                  <a:pt x="994" y="2101"/>
                  <a:pt x="994" y="2101"/>
                  <a:pt x="994" y="2101"/>
                </a:cubicBezTo>
                <a:cubicBezTo>
                  <a:pt x="988" y="2102"/>
                  <a:pt x="985" y="2104"/>
                  <a:pt x="983" y="2108"/>
                </a:cubicBezTo>
                <a:cubicBezTo>
                  <a:pt x="983" y="2107"/>
                  <a:pt x="982" y="2106"/>
                  <a:pt x="982" y="2105"/>
                </a:cubicBezTo>
                <a:cubicBezTo>
                  <a:pt x="981" y="2104"/>
                  <a:pt x="981" y="2104"/>
                  <a:pt x="981" y="2104"/>
                </a:cubicBezTo>
                <a:cubicBezTo>
                  <a:pt x="980" y="2104"/>
                  <a:pt x="980" y="2104"/>
                  <a:pt x="980" y="2104"/>
                </a:cubicBezTo>
                <a:cubicBezTo>
                  <a:pt x="975" y="2102"/>
                  <a:pt x="970" y="2104"/>
                  <a:pt x="967" y="2106"/>
                </a:cubicBezTo>
                <a:cubicBezTo>
                  <a:pt x="966" y="2101"/>
                  <a:pt x="965" y="2099"/>
                  <a:pt x="963" y="2097"/>
                </a:cubicBezTo>
                <a:cubicBezTo>
                  <a:pt x="962" y="2096"/>
                  <a:pt x="962" y="2096"/>
                  <a:pt x="962" y="2095"/>
                </a:cubicBezTo>
                <a:cubicBezTo>
                  <a:pt x="965" y="2085"/>
                  <a:pt x="965" y="2085"/>
                  <a:pt x="965" y="2085"/>
                </a:cubicBezTo>
                <a:cubicBezTo>
                  <a:pt x="956" y="2092"/>
                  <a:pt x="956" y="2092"/>
                  <a:pt x="956" y="2092"/>
                </a:cubicBezTo>
                <a:cubicBezTo>
                  <a:pt x="953" y="2094"/>
                  <a:pt x="949" y="2096"/>
                  <a:pt x="946" y="2099"/>
                </a:cubicBezTo>
                <a:cubicBezTo>
                  <a:pt x="946" y="2098"/>
                  <a:pt x="947" y="2097"/>
                  <a:pt x="948" y="2095"/>
                </a:cubicBezTo>
                <a:cubicBezTo>
                  <a:pt x="949" y="2093"/>
                  <a:pt x="950" y="2091"/>
                  <a:pt x="950" y="2089"/>
                </a:cubicBezTo>
                <a:cubicBezTo>
                  <a:pt x="953" y="2083"/>
                  <a:pt x="953" y="2083"/>
                  <a:pt x="953" y="2083"/>
                </a:cubicBezTo>
                <a:cubicBezTo>
                  <a:pt x="946" y="2085"/>
                  <a:pt x="946" y="2085"/>
                  <a:pt x="946" y="2085"/>
                </a:cubicBezTo>
                <a:cubicBezTo>
                  <a:pt x="943" y="2085"/>
                  <a:pt x="940" y="2088"/>
                  <a:pt x="938" y="2091"/>
                </a:cubicBezTo>
                <a:cubicBezTo>
                  <a:pt x="938" y="2089"/>
                  <a:pt x="937" y="2086"/>
                  <a:pt x="934" y="2084"/>
                </a:cubicBezTo>
                <a:cubicBezTo>
                  <a:pt x="932" y="2082"/>
                  <a:pt x="930" y="2081"/>
                  <a:pt x="929" y="2081"/>
                </a:cubicBezTo>
                <a:cubicBezTo>
                  <a:pt x="926" y="2081"/>
                  <a:pt x="924" y="2083"/>
                  <a:pt x="923" y="2085"/>
                </a:cubicBezTo>
                <a:cubicBezTo>
                  <a:pt x="923" y="2085"/>
                  <a:pt x="923" y="2084"/>
                  <a:pt x="923" y="2084"/>
                </a:cubicBezTo>
                <a:cubicBezTo>
                  <a:pt x="922" y="2082"/>
                  <a:pt x="920" y="2080"/>
                  <a:pt x="917" y="2079"/>
                </a:cubicBezTo>
                <a:cubicBezTo>
                  <a:pt x="919" y="2077"/>
                  <a:pt x="920" y="2074"/>
                  <a:pt x="922" y="2072"/>
                </a:cubicBezTo>
                <a:cubicBezTo>
                  <a:pt x="923" y="2071"/>
                  <a:pt x="924" y="2070"/>
                  <a:pt x="924" y="2069"/>
                </a:cubicBezTo>
                <a:cubicBezTo>
                  <a:pt x="940" y="2042"/>
                  <a:pt x="940" y="2042"/>
                  <a:pt x="940" y="2042"/>
                </a:cubicBezTo>
                <a:cubicBezTo>
                  <a:pt x="919" y="2064"/>
                  <a:pt x="919" y="2064"/>
                  <a:pt x="919" y="2064"/>
                </a:cubicBezTo>
                <a:cubicBezTo>
                  <a:pt x="918" y="2061"/>
                  <a:pt x="916" y="2060"/>
                  <a:pt x="913" y="2060"/>
                </a:cubicBezTo>
                <a:cubicBezTo>
                  <a:pt x="913" y="2060"/>
                  <a:pt x="913" y="2060"/>
                  <a:pt x="913" y="2060"/>
                </a:cubicBezTo>
                <a:cubicBezTo>
                  <a:pt x="912" y="2060"/>
                  <a:pt x="912" y="2060"/>
                  <a:pt x="912" y="2060"/>
                </a:cubicBezTo>
                <a:cubicBezTo>
                  <a:pt x="907" y="2062"/>
                  <a:pt x="905" y="2066"/>
                  <a:pt x="904" y="2070"/>
                </a:cubicBezTo>
                <a:cubicBezTo>
                  <a:pt x="903" y="2070"/>
                  <a:pt x="903" y="2070"/>
                  <a:pt x="902" y="2070"/>
                </a:cubicBezTo>
                <a:cubicBezTo>
                  <a:pt x="899" y="2070"/>
                  <a:pt x="899" y="2070"/>
                  <a:pt x="899" y="2070"/>
                </a:cubicBezTo>
                <a:cubicBezTo>
                  <a:pt x="898" y="2069"/>
                  <a:pt x="898" y="2069"/>
                  <a:pt x="898" y="2069"/>
                </a:cubicBezTo>
                <a:cubicBezTo>
                  <a:pt x="900" y="2065"/>
                  <a:pt x="901" y="2057"/>
                  <a:pt x="901" y="2050"/>
                </a:cubicBezTo>
                <a:cubicBezTo>
                  <a:pt x="900" y="2032"/>
                  <a:pt x="895" y="2028"/>
                  <a:pt x="890" y="2028"/>
                </a:cubicBezTo>
                <a:cubicBezTo>
                  <a:pt x="889" y="2028"/>
                  <a:pt x="888" y="2028"/>
                  <a:pt x="888" y="2028"/>
                </a:cubicBezTo>
                <a:cubicBezTo>
                  <a:pt x="887" y="2024"/>
                  <a:pt x="886" y="2020"/>
                  <a:pt x="884" y="2016"/>
                </a:cubicBezTo>
                <a:cubicBezTo>
                  <a:pt x="881" y="2006"/>
                  <a:pt x="881" y="2006"/>
                  <a:pt x="881" y="2006"/>
                </a:cubicBezTo>
                <a:cubicBezTo>
                  <a:pt x="878" y="2016"/>
                  <a:pt x="878" y="2016"/>
                  <a:pt x="878" y="2016"/>
                </a:cubicBezTo>
                <a:cubicBezTo>
                  <a:pt x="875" y="2025"/>
                  <a:pt x="870" y="2033"/>
                  <a:pt x="866" y="2041"/>
                </a:cubicBezTo>
                <a:cubicBezTo>
                  <a:pt x="865" y="2042"/>
                  <a:pt x="865" y="2043"/>
                  <a:pt x="864" y="2045"/>
                </a:cubicBezTo>
                <a:cubicBezTo>
                  <a:pt x="863" y="2005"/>
                  <a:pt x="861" y="1966"/>
                  <a:pt x="858" y="1925"/>
                </a:cubicBezTo>
                <a:cubicBezTo>
                  <a:pt x="857" y="1904"/>
                  <a:pt x="856" y="1882"/>
                  <a:pt x="854" y="1861"/>
                </a:cubicBezTo>
                <a:cubicBezTo>
                  <a:pt x="853" y="1842"/>
                  <a:pt x="853" y="1820"/>
                  <a:pt x="853" y="1796"/>
                </a:cubicBezTo>
                <a:cubicBezTo>
                  <a:pt x="853" y="1793"/>
                  <a:pt x="854" y="1789"/>
                  <a:pt x="853" y="1786"/>
                </a:cubicBezTo>
                <a:cubicBezTo>
                  <a:pt x="854" y="1760"/>
                  <a:pt x="855" y="1733"/>
                  <a:pt x="856" y="1707"/>
                </a:cubicBezTo>
                <a:cubicBezTo>
                  <a:pt x="856" y="1678"/>
                  <a:pt x="857" y="1649"/>
                  <a:pt x="858" y="1620"/>
                </a:cubicBezTo>
                <a:cubicBezTo>
                  <a:pt x="859" y="1565"/>
                  <a:pt x="857" y="1511"/>
                  <a:pt x="855" y="1457"/>
                </a:cubicBezTo>
                <a:cubicBezTo>
                  <a:pt x="853" y="1405"/>
                  <a:pt x="851" y="1355"/>
                  <a:pt x="853" y="1312"/>
                </a:cubicBezTo>
                <a:cubicBezTo>
                  <a:pt x="864" y="1305"/>
                  <a:pt x="885" y="1302"/>
                  <a:pt x="904" y="1305"/>
                </a:cubicBezTo>
                <a:cubicBezTo>
                  <a:pt x="934" y="1310"/>
                  <a:pt x="997" y="1342"/>
                  <a:pt x="1006" y="1356"/>
                </a:cubicBezTo>
                <a:cubicBezTo>
                  <a:pt x="1008" y="1361"/>
                  <a:pt x="1009" y="1367"/>
                  <a:pt x="1009" y="1374"/>
                </a:cubicBezTo>
                <a:cubicBezTo>
                  <a:pt x="1009" y="1379"/>
                  <a:pt x="1009" y="1384"/>
                  <a:pt x="1011" y="1390"/>
                </a:cubicBezTo>
                <a:cubicBezTo>
                  <a:pt x="1019" y="1415"/>
                  <a:pt x="1038" y="1429"/>
                  <a:pt x="1057" y="1442"/>
                </a:cubicBezTo>
                <a:cubicBezTo>
                  <a:pt x="1062" y="1436"/>
                  <a:pt x="1062" y="1436"/>
                  <a:pt x="1062" y="1436"/>
                </a:cubicBezTo>
                <a:cubicBezTo>
                  <a:pt x="1035" y="1417"/>
                  <a:pt x="1020" y="1391"/>
                  <a:pt x="1015" y="1359"/>
                </a:cubicBezTo>
                <a:cubicBezTo>
                  <a:pt x="1028" y="1368"/>
                  <a:pt x="1038" y="1380"/>
                  <a:pt x="1048" y="1392"/>
                </a:cubicBezTo>
                <a:cubicBezTo>
                  <a:pt x="1054" y="1400"/>
                  <a:pt x="1061" y="1408"/>
                  <a:pt x="1069" y="1416"/>
                </a:cubicBezTo>
                <a:cubicBezTo>
                  <a:pt x="1072" y="1456"/>
                  <a:pt x="1087" y="1492"/>
                  <a:pt x="1107" y="1508"/>
                </a:cubicBezTo>
                <a:cubicBezTo>
                  <a:pt x="1121" y="1518"/>
                  <a:pt x="1121" y="1518"/>
                  <a:pt x="1121" y="1518"/>
                </a:cubicBezTo>
                <a:cubicBezTo>
                  <a:pt x="1113" y="1504"/>
                  <a:pt x="1113" y="1504"/>
                  <a:pt x="1113" y="1504"/>
                </a:cubicBezTo>
                <a:cubicBezTo>
                  <a:pt x="1110" y="1499"/>
                  <a:pt x="1107" y="1495"/>
                  <a:pt x="1105" y="1491"/>
                </a:cubicBezTo>
                <a:cubicBezTo>
                  <a:pt x="1100" y="1485"/>
                  <a:pt x="1096" y="1479"/>
                  <a:pt x="1094" y="1471"/>
                </a:cubicBezTo>
                <a:cubicBezTo>
                  <a:pt x="1099" y="1473"/>
                  <a:pt x="1104" y="1478"/>
                  <a:pt x="1109" y="1482"/>
                </a:cubicBezTo>
                <a:cubicBezTo>
                  <a:pt x="1115" y="1487"/>
                  <a:pt x="1120" y="1492"/>
                  <a:pt x="1127" y="1493"/>
                </a:cubicBezTo>
                <a:cubicBezTo>
                  <a:pt x="1141" y="1493"/>
                  <a:pt x="1141" y="1493"/>
                  <a:pt x="1141" y="1493"/>
                </a:cubicBezTo>
                <a:cubicBezTo>
                  <a:pt x="1130" y="1486"/>
                  <a:pt x="1130" y="1486"/>
                  <a:pt x="1130" y="1486"/>
                </a:cubicBezTo>
                <a:cubicBezTo>
                  <a:pt x="1126" y="1483"/>
                  <a:pt x="1123" y="1480"/>
                  <a:pt x="1119" y="1477"/>
                </a:cubicBezTo>
                <a:cubicBezTo>
                  <a:pt x="1112" y="1470"/>
                  <a:pt x="1104" y="1462"/>
                  <a:pt x="1089" y="1461"/>
                </a:cubicBezTo>
                <a:cubicBezTo>
                  <a:pt x="1084" y="1450"/>
                  <a:pt x="1081" y="1440"/>
                  <a:pt x="1081" y="1427"/>
                </a:cubicBezTo>
                <a:cubicBezTo>
                  <a:pt x="1083" y="1429"/>
                  <a:pt x="1085" y="1430"/>
                  <a:pt x="1087" y="1430"/>
                </a:cubicBezTo>
                <a:cubicBezTo>
                  <a:pt x="1088" y="1431"/>
                  <a:pt x="1091" y="1430"/>
                  <a:pt x="1093" y="1428"/>
                </a:cubicBezTo>
                <a:cubicBezTo>
                  <a:pt x="1095" y="1424"/>
                  <a:pt x="1095" y="1424"/>
                  <a:pt x="1095" y="1424"/>
                </a:cubicBezTo>
                <a:cubicBezTo>
                  <a:pt x="1092" y="1422"/>
                  <a:pt x="1092" y="1422"/>
                  <a:pt x="1092" y="1422"/>
                </a:cubicBezTo>
                <a:cubicBezTo>
                  <a:pt x="1077" y="1414"/>
                  <a:pt x="1083" y="1394"/>
                  <a:pt x="1089" y="1372"/>
                </a:cubicBezTo>
                <a:cubicBezTo>
                  <a:pt x="1091" y="1366"/>
                  <a:pt x="1093" y="1360"/>
                  <a:pt x="1094" y="1354"/>
                </a:cubicBezTo>
                <a:cubicBezTo>
                  <a:pt x="1096" y="1357"/>
                  <a:pt x="1098" y="1359"/>
                  <a:pt x="1101" y="1361"/>
                </a:cubicBezTo>
                <a:cubicBezTo>
                  <a:pt x="1127" y="1388"/>
                  <a:pt x="1154" y="1415"/>
                  <a:pt x="1188" y="1435"/>
                </a:cubicBezTo>
                <a:cubicBezTo>
                  <a:pt x="1190" y="1440"/>
                  <a:pt x="1192" y="1444"/>
                  <a:pt x="1195" y="1448"/>
                </a:cubicBezTo>
                <a:cubicBezTo>
                  <a:pt x="1196" y="1451"/>
                  <a:pt x="1198" y="1454"/>
                  <a:pt x="1199" y="1457"/>
                </a:cubicBezTo>
                <a:cubicBezTo>
                  <a:pt x="1196" y="1465"/>
                  <a:pt x="1197" y="1483"/>
                  <a:pt x="1203" y="1492"/>
                </a:cubicBezTo>
                <a:cubicBezTo>
                  <a:pt x="1205" y="1497"/>
                  <a:pt x="1209" y="1499"/>
                  <a:pt x="1211" y="1499"/>
                </a:cubicBezTo>
                <a:cubicBezTo>
                  <a:pt x="1222" y="1498"/>
                  <a:pt x="1222" y="1498"/>
                  <a:pt x="1222" y="1498"/>
                </a:cubicBezTo>
                <a:cubicBezTo>
                  <a:pt x="1214" y="1492"/>
                  <a:pt x="1214" y="1492"/>
                  <a:pt x="1214" y="1492"/>
                </a:cubicBezTo>
                <a:cubicBezTo>
                  <a:pt x="1210" y="1488"/>
                  <a:pt x="1209" y="1480"/>
                  <a:pt x="1209" y="1472"/>
                </a:cubicBezTo>
                <a:cubicBezTo>
                  <a:pt x="1211" y="1474"/>
                  <a:pt x="1213" y="1478"/>
                  <a:pt x="1215" y="1481"/>
                </a:cubicBezTo>
                <a:cubicBezTo>
                  <a:pt x="1219" y="1488"/>
                  <a:pt x="1223" y="1495"/>
                  <a:pt x="1229" y="1496"/>
                </a:cubicBezTo>
                <a:cubicBezTo>
                  <a:pt x="1238" y="1498"/>
                  <a:pt x="1238" y="1498"/>
                  <a:pt x="1238" y="1498"/>
                </a:cubicBezTo>
                <a:cubicBezTo>
                  <a:pt x="1233" y="1491"/>
                  <a:pt x="1233" y="1491"/>
                  <a:pt x="1233" y="1491"/>
                </a:cubicBezTo>
                <a:cubicBezTo>
                  <a:pt x="1230" y="1486"/>
                  <a:pt x="1227" y="1482"/>
                  <a:pt x="1224" y="1477"/>
                </a:cubicBezTo>
                <a:cubicBezTo>
                  <a:pt x="1216" y="1466"/>
                  <a:pt x="1207" y="1453"/>
                  <a:pt x="1203" y="1442"/>
                </a:cubicBezTo>
                <a:cubicBezTo>
                  <a:pt x="1215" y="1447"/>
                  <a:pt x="1228" y="1453"/>
                  <a:pt x="1240" y="1459"/>
                </a:cubicBezTo>
                <a:cubicBezTo>
                  <a:pt x="1268" y="1472"/>
                  <a:pt x="1297" y="1485"/>
                  <a:pt x="1329" y="1495"/>
                </a:cubicBezTo>
                <a:cubicBezTo>
                  <a:pt x="1330" y="1496"/>
                  <a:pt x="1332" y="1498"/>
                  <a:pt x="1333" y="1500"/>
                </a:cubicBezTo>
                <a:cubicBezTo>
                  <a:pt x="1337" y="1504"/>
                  <a:pt x="1339" y="1506"/>
                  <a:pt x="1341" y="1506"/>
                </a:cubicBezTo>
                <a:cubicBezTo>
                  <a:pt x="1343" y="1506"/>
                  <a:pt x="1343" y="1506"/>
                  <a:pt x="1343" y="1506"/>
                </a:cubicBezTo>
                <a:cubicBezTo>
                  <a:pt x="1344" y="1504"/>
                  <a:pt x="1344" y="1504"/>
                  <a:pt x="1344" y="1504"/>
                </a:cubicBezTo>
                <a:cubicBezTo>
                  <a:pt x="1345" y="1503"/>
                  <a:pt x="1345" y="1502"/>
                  <a:pt x="1345" y="1501"/>
                </a:cubicBezTo>
                <a:cubicBezTo>
                  <a:pt x="1347" y="1500"/>
                  <a:pt x="1347" y="1499"/>
                  <a:pt x="1347" y="1498"/>
                </a:cubicBezTo>
                <a:cubicBezTo>
                  <a:pt x="1348" y="1494"/>
                  <a:pt x="1343" y="1491"/>
                  <a:pt x="1336" y="1488"/>
                </a:cubicBezTo>
                <a:cubicBezTo>
                  <a:pt x="1335" y="1488"/>
                  <a:pt x="1334" y="1487"/>
                  <a:pt x="1334" y="1487"/>
                </a:cubicBezTo>
                <a:cubicBezTo>
                  <a:pt x="1306" y="1473"/>
                  <a:pt x="1276" y="1461"/>
                  <a:pt x="1247" y="1449"/>
                </a:cubicBezTo>
                <a:cubicBezTo>
                  <a:pt x="1232" y="1444"/>
                  <a:pt x="1218" y="1438"/>
                  <a:pt x="1204" y="1432"/>
                </a:cubicBezTo>
                <a:cubicBezTo>
                  <a:pt x="1165" y="1416"/>
                  <a:pt x="1137" y="1383"/>
                  <a:pt x="1110" y="1352"/>
                </a:cubicBezTo>
                <a:cubicBezTo>
                  <a:pt x="1091" y="1329"/>
                  <a:pt x="1072" y="1307"/>
                  <a:pt x="1049" y="1290"/>
                </a:cubicBezTo>
                <a:cubicBezTo>
                  <a:pt x="1073" y="1293"/>
                  <a:pt x="1103" y="1299"/>
                  <a:pt x="1130" y="1308"/>
                </a:cubicBezTo>
                <a:cubicBezTo>
                  <a:pt x="1132" y="1310"/>
                  <a:pt x="1134" y="1314"/>
                  <a:pt x="1135" y="1318"/>
                </a:cubicBezTo>
                <a:cubicBezTo>
                  <a:pt x="1137" y="1325"/>
                  <a:pt x="1139" y="1331"/>
                  <a:pt x="1145" y="1331"/>
                </a:cubicBezTo>
                <a:cubicBezTo>
                  <a:pt x="1146" y="1331"/>
                  <a:pt x="1146" y="1331"/>
                  <a:pt x="1147" y="1331"/>
                </a:cubicBezTo>
                <a:cubicBezTo>
                  <a:pt x="1151" y="1330"/>
                  <a:pt x="1151" y="1330"/>
                  <a:pt x="1151" y="1330"/>
                </a:cubicBezTo>
                <a:cubicBezTo>
                  <a:pt x="1149" y="1325"/>
                  <a:pt x="1149" y="1325"/>
                  <a:pt x="1149" y="1325"/>
                </a:cubicBezTo>
                <a:cubicBezTo>
                  <a:pt x="1147" y="1321"/>
                  <a:pt x="1146" y="1318"/>
                  <a:pt x="1145" y="1316"/>
                </a:cubicBezTo>
                <a:cubicBezTo>
                  <a:pt x="1155" y="1322"/>
                  <a:pt x="1166" y="1327"/>
                  <a:pt x="1177" y="1333"/>
                </a:cubicBezTo>
                <a:cubicBezTo>
                  <a:pt x="1190" y="1340"/>
                  <a:pt x="1205" y="1348"/>
                  <a:pt x="1217" y="1355"/>
                </a:cubicBezTo>
                <a:cubicBezTo>
                  <a:pt x="1221" y="1358"/>
                  <a:pt x="1227" y="1367"/>
                  <a:pt x="1228" y="1369"/>
                </a:cubicBezTo>
                <a:cubicBezTo>
                  <a:pt x="1231" y="1400"/>
                  <a:pt x="1241" y="1423"/>
                  <a:pt x="1259" y="1441"/>
                </a:cubicBezTo>
                <a:cubicBezTo>
                  <a:pt x="1271" y="1452"/>
                  <a:pt x="1271" y="1452"/>
                  <a:pt x="1271" y="1452"/>
                </a:cubicBezTo>
                <a:cubicBezTo>
                  <a:pt x="1265" y="1437"/>
                  <a:pt x="1265" y="1437"/>
                  <a:pt x="1265" y="1437"/>
                </a:cubicBezTo>
                <a:cubicBezTo>
                  <a:pt x="1262" y="1429"/>
                  <a:pt x="1258" y="1423"/>
                  <a:pt x="1255" y="1417"/>
                </a:cubicBezTo>
                <a:cubicBezTo>
                  <a:pt x="1247" y="1405"/>
                  <a:pt x="1241" y="1394"/>
                  <a:pt x="1241" y="1377"/>
                </a:cubicBezTo>
                <a:cubicBezTo>
                  <a:pt x="1274" y="1403"/>
                  <a:pt x="1307" y="1419"/>
                  <a:pt x="1345" y="1428"/>
                </a:cubicBezTo>
                <a:cubicBezTo>
                  <a:pt x="1369" y="1456"/>
                  <a:pt x="1400" y="1476"/>
                  <a:pt x="1437" y="1489"/>
                </a:cubicBezTo>
                <a:cubicBezTo>
                  <a:pt x="1443" y="1507"/>
                  <a:pt x="1455" y="1518"/>
                  <a:pt x="1467" y="1529"/>
                </a:cubicBezTo>
                <a:cubicBezTo>
                  <a:pt x="1470" y="1532"/>
                  <a:pt x="1473" y="1534"/>
                  <a:pt x="1476" y="1537"/>
                </a:cubicBezTo>
                <a:cubicBezTo>
                  <a:pt x="1494" y="1555"/>
                  <a:pt x="1494" y="1555"/>
                  <a:pt x="1494" y="1555"/>
                </a:cubicBezTo>
                <a:cubicBezTo>
                  <a:pt x="1481" y="1533"/>
                  <a:pt x="1481" y="1533"/>
                  <a:pt x="1481" y="1533"/>
                </a:cubicBezTo>
                <a:cubicBezTo>
                  <a:pt x="1477" y="1525"/>
                  <a:pt x="1471" y="1519"/>
                  <a:pt x="1465" y="1513"/>
                </a:cubicBezTo>
                <a:cubicBezTo>
                  <a:pt x="1459" y="1507"/>
                  <a:pt x="1453" y="1501"/>
                  <a:pt x="1450" y="1493"/>
                </a:cubicBezTo>
                <a:cubicBezTo>
                  <a:pt x="1456" y="1494"/>
                  <a:pt x="1462" y="1495"/>
                  <a:pt x="1468" y="1497"/>
                </a:cubicBezTo>
                <a:cubicBezTo>
                  <a:pt x="1481" y="1500"/>
                  <a:pt x="1492" y="1503"/>
                  <a:pt x="1498" y="1500"/>
                </a:cubicBezTo>
                <a:cubicBezTo>
                  <a:pt x="1508" y="1495"/>
                  <a:pt x="1508" y="1495"/>
                  <a:pt x="1508" y="1495"/>
                </a:cubicBezTo>
                <a:cubicBezTo>
                  <a:pt x="1497" y="1493"/>
                  <a:pt x="1497" y="1493"/>
                  <a:pt x="1497" y="1493"/>
                </a:cubicBezTo>
                <a:cubicBezTo>
                  <a:pt x="1442" y="1485"/>
                  <a:pt x="1393" y="1464"/>
                  <a:pt x="1367" y="1436"/>
                </a:cubicBezTo>
                <a:cubicBezTo>
                  <a:pt x="1385" y="1440"/>
                  <a:pt x="1404" y="1443"/>
                  <a:pt x="1423" y="1446"/>
                </a:cubicBezTo>
                <a:cubicBezTo>
                  <a:pt x="1439" y="1449"/>
                  <a:pt x="1456" y="1451"/>
                  <a:pt x="1472" y="1455"/>
                </a:cubicBezTo>
                <a:cubicBezTo>
                  <a:pt x="1483" y="1478"/>
                  <a:pt x="1512" y="1494"/>
                  <a:pt x="1536" y="1497"/>
                </a:cubicBezTo>
                <a:cubicBezTo>
                  <a:pt x="1565" y="1501"/>
                  <a:pt x="1565" y="1501"/>
                  <a:pt x="1565" y="1501"/>
                </a:cubicBezTo>
                <a:cubicBezTo>
                  <a:pt x="1534" y="1489"/>
                  <a:pt x="1534" y="1489"/>
                  <a:pt x="1534" y="1489"/>
                </a:cubicBezTo>
                <a:cubicBezTo>
                  <a:pt x="1513" y="1481"/>
                  <a:pt x="1494" y="1473"/>
                  <a:pt x="1484" y="1456"/>
                </a:cubicBezTo>
                <a:cubicBezTo>
                  <a:pt x="1488" y="1457"/>
                  <a:pt x="1491" y="1458"/>
                  <a:pt x="1495" y="1459"/>
                </a:cubicBezTo>
                <a:cubicBezTo>
                  <a:pt x="1507" y="1462"/>
                  <a:pt x="1517" y="1464"/>
                  <a:pt x="1522" y="1460"/>
                </a:cubicBezTo>
                <a:cubicBezTo>
                  <a:pt x="1526" y="1455"/>
                  <a:pt x="1526" y="1455"/>
                  <a:pt x="1526" y="1455"/>
                </a:cubicBezTo>
                <a:cubicBezTo>
                  <a:pt x="1520" y="1453"/>
                  <a:pt x="1520" y="1453"/>
                  <a:pt x="1520" y="1453"/>
                </a:cubicBezTo>
                <a:cubicBezTo>
                  <a:pt x="1491" y="1446"/>
                  <a:pt x="1463" y="1441"/>
                  <a:pt x="1437" y="1437"/>
                </a:cubicBezTo>
                <a:cubicBezTo>
                  <a:pt x="1403" y="1431"/>
                  <a:pt x="1371" y="1425"/>
                  <a:pt x="1339" y="1415"/>
                </a:cubicBezTo>
                <a:cubicBezTo>
                  <a:pt x="1307" y="1404"/>
                  <a:pt x="1280" y="1383"/>
                  <a:pt x="1255" y="1362"/>
                </a:cubicBezTo>
                <a:cubicBezTo>
                  <a:pt x="1241" y="1351"/>
                  <a:pt x="1226" y="1339"/>
                  <a:pt x="1210" y="1329"/>
                </a:cubicBezTo>
                <a:cubicBezTo>
                  <a:pt x="1197" y="1320"/>
                  <a:pt x="1183" y="1313"/>
                  <a:pt x="1170" y="1306"/>
                </a:cubicBezTo>
                <a:cubicBezTo>
                  <a:pt x="1158" y="1300"/>
                  <a:pt x="1146" y="1294"/>
                  <a:pt x="1135" y="1287"/>
                </a:cubicBezTo>
                <a:cubicBezTo>
                  <a:pt x="1134" y="1283"/>
                  <a:pt x="1133" y="1279"/>
                  <a:pt x="1132" y="1275"/>
                </a:cubicBezTo>
                <a:cubicBezTo>
                  <a:pt x="1130" y="1270"/>
                  <a:pt x="1129" y="1265"/>
                  <a:pt x="1129" y="1262"/>
                </a:cubicBezTo>
                <a:cubicBezTo>
                  <a:pt x="1133" y="1262"/>
                  <a:pt x="1137" y="1263"/>
                  <a:pt x="1141" y="1264"/>
                </a:cubicBezTo>
                <a:cubicBezTo>
                  <a:pt x="1150" y="1266"/>
                  <a:pt x="1159" y="1268"/>
                  <a:pt x="1169" y="1270"/>
                </a:cubicBezTo>
                <a:cubicBezTo>
                  <a:pt x="1174" y="1285"/>
                  <a:pt x="1186" y="1315"/>
                  <a:pt x="1206" y="1322"/>
                </a:cubicBezTo>
                <a:cubicBezTo>
                  <a:pt x="1221" y="1327"/>
                  <a:pt x="1221" y="1327"/>
                  <a:pt x="1221" y="1327"/>
                </a:cubicBezTo>
                <a:cubicBezTo>
                  <a:pt x="1208" y="1313"/>
                  <a:pt x="1208" y="1313"/>
                  <a:pt x="1208" y="1313"/>
                </a:cubicBezTo>
                <a:cubicBezTo>
                  <a:pt x="1196" y="1302"/>
                  <a:pt x="1186" y="1291"/>
                  <a:pt x="1182" y="1273"/>
                </a:cubicBezTo>
                <a:cubicBezTo>
                  <a:pt x="1184" y="1274"/>
                  <a:pt x="1184" y="1274"/>
                  <a:pt x="1184" y="1274"/>
                </a:cubicBezTo>
                <a:cubicBezTo>
                  <a:pt x="1196" y="1276"/>
                  <a:pt x="1210" y="1278"/>
                  <a:pt x="1221" y="1282"/>
                </a:cubicBezTo>
                <a:cubicBezTo>
                  <a:pt x="1224" y="1275"/>
                  <a:pt x="1224" y="1275"/>
                  <a:pt x="1224" y="1275"/>
                </a:cubicBezTo>
                <a:cubicBezTo>
                  <a:pt x="1208" y="1268"/>
                  <a:pt x="1191" y="1264"/>
                  <a:pt x="1172" y="1260"/>
                </a:cubicBezTo>
                <a:cubicBezTo>
                  <a:pt x="1158" y="1257"/>
                  <a:pt x="1142" y="1253"/>
                  <a:pt x="1127" y="1248"/>
                </a:cubicBezTo>
                <a:cubicBezTo>
                  <a:pt x="1101" y="1239"/>
                  <a:pt x="1077" y="1230"/>
                  <a:pt x="1053" y="1219"/>
                </a:cubicBezTo>
                <a:cubicBezTo>
                  <a:pt x="1049" y="1217"/>
                  <a:pt x="1044" y="1215"/>
                  <a:pt x="1039" y="1213"/>
                </a:cubicBezTo>
                <a:cubicBezTo>
                  <a:pt x="1012" y="1202"/>
                  <a:pt x="981" y="1189"/>
                  <a:pt x="987" y="1169"/>
                </a:cubicBezTo>
                <a:cubicBezTo>
                  <a:pt x="987" y="1169"/>
                  <a:pt x="987" y="1169"/>
                  <a:pt x="987" y="1169"/>
                </a:cubicBezTo>
                <a:cubicBezTo>
                  <a:pt x="997" y="1173"/>
                  <a:pt x="1007" y="1179"/>
                  <a:pt x="1017" y="1186"/>
                </a:cubicBezTo>
                <a:cubicBezTo>
                  <a:pt x="1034" y="1196"/>
                  <a:pt x="1051" y="1207"/>
                  <a:pt x="1072" y="1212"/>
                </a:cubicBezTo>
                <a:cubicBezTo>
                  <a:pt x="1106" y="1220"/>
                  <a:pt x="1143" y="1224"/>
                  <a:pt x="1173" y="1223"/>
                </a:cubicBezTo>
                <a:cubicBezTo>
                  <a:pt x="1180" y="1226"/>
                  <a:pt x="1184" y="1231"/>
                  <a:pt x="1189" y="1236"/>
                </a:cubicBezTo>
                <a:cubicBezTo>
                  <a:pt x="1192" y="1240"/>
                  <a:pt x="1196" y="1245"/>
                  <a:pt x="1201" y="1248"/>
                </a:cubicBezTo>
                <a:cubicBezTo>
                  <a:pt x="1215" y="1258"/>
                  <a:pt x="1232" y="1262"/>
                  <a:pt x="1249" y="1266"/>
                </a:cubicBezTo>
                <a:cubicBezTo>
                  <a:pt x="1263" y="1269"/>
                  <a:pt x="1277" y="1272"/>
                  <a:pt x="1289" y="1279"/>
                </a:cubicBezTo>
                <a:cubicBezTo>
                  <a:pt x="1296" y="1282"/>
                  <a:pt x="1303" y="1288"/>
                  <a:pt x="1310" y="1294"/>
                </a:cubicBezTo>
                <a:cubicBezTo>
                  <a:pt x="1316" y="1300"/>
                  <a:pt x="1323" y="1306"/>
                  <a:pt x="1330" y="1311"/>
                </a:cubicBezTo>
                <a:cubicBezTo>
                  <a:pt x="1347" y="1321"/>
                  <a:pt x="1364" y="1331"/>
                  <a:pt x="1383" y="1333"/>
                </a:cubicBezTo>
                <a:cubicBezTo>
                  <a:pt x="1410" y="1336"/>
                  <a:pt x="1410" y="1336"/>
                  <a:pt x="1410" y="1336"/>
                </a:cubicBezTo>
                <a:cubicBezTo>
                  <a:pt x="1385" y="1326"/>
                  <a:pt x="1385" y="1326"/>
                  <a:pt x="1385" y="1326"/>
                </a:cubicBezTo>
                <a:cubicBezTo>
                  <a:pt x="1357" y="1315"/>
                  <a:pt x="1332" y="1300"/>
                  <a:pt x="1308" y="1281"/>
                </a:cubicBezTo>
                <a:cubicBezTo>
                  <a:pt x="1353" y="1289"/>
                  <a:pt x="1387" y="1299"/>
                  <a:pt x="1414" y="1313"/>
                </a:cubicBezTo>
                <a:cubicBezTo>
                  <a:pt x="1418" y="1307"/>
                  <a:pt x="1418" y="1307"/>
                  <a:pt x="1418" y="1307"/>
                </a:cubicBezTo>
                <a:cubicBezTo>
                  <a:pt x="1390" y="1288"/>
                  <a:pt x="1349" y="1279"/>
                  <a:pt x="1310" y="1271"/>
                </a:cubicBezTo>
                <a:cubicBezTo>
                  <a:pt x="1263" y="1261"/>
                  <a:pt x="1214" y="1251"/>
                  <a:pt x="1188" y="1223"/>
                </a:cubicBezTo>
                <a:cubicBezTo>
                  <a:pt x="1233" y="1217"/>
                  <a:pt x="1290" y="1220"/>
                  <a:pt x="1335" y="1223"/>
                </a:cubicBezTo>
                <a:cubicBezTo>
                  <a:pt x="1342" y="1224"/>
                  <a:pt x="1348" y="1224"/>
                  <a:pt x="1355" y="1225"/>
                </a:cubicBezTo>
                <a:cubicBezTo>
                  <a:pt x="1378" y="1243"/>
                  <a:pt x="1405" y="1258"/>
                  <a:pt x="1435" y="1269"/>
                </a:cubicBezTo>
                <a:cubicBezTo>
                  <a:pt x="1436" y="1288"/>
                  <a:pt x="1447" y="1299"/>
                  <a:pt x="1459" y="1308"/>
                </a:cubicBezTo>
                <a:cubicBezTo>
                  <a:pt x="1472" y="1318"/>
                  <a:pt x="1472" y="1318"/>
                  <a:pt x="1472" y="1318"/>
                </a:cubicBezTo>
                <a:cubicBezTo>
                  <a:pt x="1465" y="1304"/>
                  <a:pt x="1465" y="1304"/>
                  <a:pt x="1465" y="1304"/>
                </a:cubicBezTo>
                <a:cubicBezTo>
                  <a:pt x="1463" y="1300"/>
                  <a:pt x="1459" y="1296"/>
                  <a:pt x="1456" y="1293"/>
                </a:cubicBezTo>
                <a:cubicBezTo>
                  <a:pt x="1451" y="1287"/>
                  <a:pt x="1446" y="1282"/>
                  <a:pt x="1446" y="1272"/>
                </a:cubicBezTo>
                <a:cubicBezTo>
                  <a:pt x="1457" y="1276"/>
                  <a:pt x="1469" y="1279"/>
                  <a:pt x="1481" y="1281"/>
                </a:cubicBezTo>
                <a:cubicBezTo>
                  <a:pt x="1489" y="1283"/>
                  <a:pt x="1498" y="1285"/>
                  <a:pt x="1505" y="1287"/>
                </a:cubicBezTo>
                <a:cubicBezTo>
                  <a:pt x="1507" y="1280"/>
                  <a:pt x="1507" y="1280"/>
                  <a:pt x="1507" y="1280"/>
                </a:cubicBezTo>
                <a:cubicBezTo>
                  <a:pt x="1498" y="1277"/>
                  <a:pt x="1488" y="1274"/>
                  <a:pt x="1478" y="1271"/>
                </a:cubicBezTo>
                <a:cubicBezTo>
                  <a:pt x="1438" y="1259"/>
                  <a:pt x="1397" y="1246"/>
                  <a:pt x="1369" y="1223"/>
                </a:cubicBezTo>
                <a:cubicBezTo>
                  <a:pt x="1373" y="1223"/>
                  <a:pt x="1376" y="1223"/>
                  <a:pt x="1380" y="1224"/>
                </a:cubicBezTo>
                <a:cubicBezTo>
                  <a:pt x="1401" y="1225"/>
                  <a:pt x="1424" y="1230"/>
                  <a:pt x="1449" y="1235"/>
                </a:cubicBezTo>
                <a:cubicBezTo>
                  <a:pt x="1473" y="1240"/>
                  <a:pt x="1499" y="1245"/>
                  <a:pt x="1522" y="1247"/>
                </a:cubicBezTo>
                <a:cubicBezTo>
                  <a:pt x="1533" y="1248"/>
                  <a:pt x="1542" y="1248"/>
                  <a:pt x="1551" y="1247"/>
                </a:cubicBezTo>
                <a:cubicBezTo>
                  <a:pt x="1551" y="1247"/>
                  <a:pt x="1580" y="1244"/>
                  <a:pt x="1580" y="1234"/>
                </a:cubicBezTo>
                <a:cubicBezTo>
                  <a:pt x="1581" y="1229"/>
                  <a:pt x="1581" y="1229"/>
                  <a:pt x="1581" y="1229"/>
                </a:cubicBezTo>
                <a:cubicBezTo>
                  <a:pt x="1576" y="1230"/>
                  <a:pt x="1576" y="1230"/>
                  <a:pt x="1576" y="1230"/>
                </a:cubicBezTo>
                <a:moveTo>
                  <a:pt x="662" y="2122"/>
                </a:moveTo>
                <a:cubicBezTo>
                  <a:pt x="660" y="2121"/>
                  <a:pt x="658" y="2120"/>
                  <a:pt x="656" y="2120"/>
                </a:cubicBezTo>
                <a:cubicBezTo>
                  <a:pt x="656" y="2120"/>
                  <a:pt x="655" y="2120"/>
                  <a:pt x="655" y="2120"/>
                </a:cubicBezTo>
                <a:cubicBezTo>
                  <a:pt x="653" y="2118"/>
                  <a:pt x="653" y="2116"/>
                  <a:pt x="658" y="2112"/>
                </a:cubicBezTo>
                <a:cubicBezTo>
                  <a:pt x="660" y="2118"/>
                  <a:pt x="660" y="2118"/>
                  <a:pt x="660" y="2118"/>
                </a:cubicBezTo>
                <a:cubicBezTo>
                  <a:pt x="662" y="2121"/>
                  <a:pt x="662" y="2122"/>
                  <a:pt x="662" y="2122"/>
                </a:cubicBezTo>
                <a:cubicBezTo>
                  <a:pt x="662" y="2122"/>
                  <a:pt x="662" y="2122"/>
                  <a:pt x="662" y="2122"/>
                </a:cubicBezTo>
                <a:moveTo>
                  <a:pt x="768" y="2160"/>
                </a:moveTo>
                <a:cubicBezTo>
                  <a:pt x="766" y="2160"/>
                  <a:pt x="765" y="2160"/>
                  <a:pt x="764" y="2160"/>
                </a:cubicBezTo>
                <a:cubicBezTo>
                  <a:pt x="763" y="2160"/>
                  <a:pt x="761" y="2160"/>
                  <a:pt x="760" y="2161"/>
                </a:cubicBezTo>
                <a:cubicBezTo>
                  <a:pt x="761" y="2156"/>
                  <a:pt x="764" y="2153"/>
                  <a:pt x="766" y="2153"/>
                </a:cubicBezTo>
                <a:cubicBezTo>
                  <a:pt x="766" y="2153"/>
                  <a:pt x="766" y="2153"/>
                  <a:pt x="767" y="2154"/>
                </a:cubicBezTo>
                <a:cubicBezTo>
                  <a:pt x="767" y="2154"/>
                  <a:pt x="769" y="2156"/>
                  <a:pt x="769" y="2161"/>
                </a:cubicBezTo>
                <a:cubicBezTo>
                  <a:pt x="768" y="2160"/>
                  <a:pt x="768" y="2160"/>
                  <a:pt x="768" y="2160"/>
                </a:cubicBezTo>
                <a:moveTo>
                  <a:pt x="932" y="2166"/>
                </a:moveTo>
                <a:cubicBezTo>
                  <a:pt x="932" y="2167"/>
                  <a:pt x="934" y="2168"/>
                  <a:pt x="935" y="2169"/>
                </a:cubicBezTo>
                <a:cubicBezTo>
                  <a:pt x="932" y="2170"/>
                  <a:pt x="929" y="2167"/>
                  <a:pt x="928" y="2164"/>
                </a:cubicBezTo>
                <a:cubicBezTo>
                  <a:pt x="927" y="2163"/>
                  <a:pt x="926" y="2161"/>
                  <a:pt x="926" y="2160"/>
                </a:cubicBezTo>
                <a:cubicBezTo>
                  <a:pt x="928" y="2162"/>
                  <a:pt x="930" y="2164"/>
                  <a:pt x="932" y="2166"/>
                </a:cubicBezTo>
                <a:moveTo>
                  <a:pt x="1279" y="972"/>
                </a:moveTo>
                <a:cubicBezTo>
                  <a:pt x="1274" y="975"/>
                  <a:pt x="1274" y="975"/>
                  <a:pt x="1274" y="975"/>
                </a:cubicBezTo>
                <a:cubicBezTo>
                  <a:pt x="1272" y="976"/>
                  <a:pt x="1269" y="977"/>
                  <a:pt x="1267" y="979"/>
                </a:cubicBezTo>
                <a:cubicBezTo>
                  <a:pt x="1255" y="984"/>
                  <a:pt x="1243" y="990"/>
                  <a:pt x="1238" y="999"/>
                </a:cubicBezTo>
                <a:cubicBezTo>
                  <a:pt x="1234" y="1005"/>
                  <a:pt x="1234" y="1005"/>
                  <a:pt x="1234" y="1005"/>
                </a:cubicBezTo>
                <a:cubicBezTo>
                  <a:pt x="1213" y="1006"/>
                  <a:pt x="1192" y="1008"/>
                  <a:pt x="1172" y="1010"/>
                </a:cubicBezTo>
                <a:cubicBezTo>
                  <a:pt x="1144" y="1012"/>
                  <a:pt x="1116" y="1015"/>
                  <a:pt x="1086" y="1015"/>
                </a:cubicBezTo>
                <a:cubicBezTo>
                  <a:pt x="1100" y="1011"/>
                  <a:pt x="1114" y="1007"/>
                  <a:pt x="1127" y="1003"/>
                </a:cubicBezTo>
                <a:cubicBezTo>
                  <a:pt x="1166" y="991"/>
                  <a:pt x="1205" y="979"/>
                  <a:pt x="1236" y="958"/>
                </a:cubicBezTo>
                <a:cubicBezTo>
                  <a:pt x="1233" y="952"/>
                  <a:pt x="1233" y="952"/>
                  <a:pt x="1233" y="952"/>
                </a:cubicBezTo>
                <a:cubicBezTo>
                  <a:pt x="1197" y="968"/>
                  <a:pt x="1153" y="987"/>
                  <a:pt x="1106" y="999"/>
                </a:cubicBezTo>
                <a:cubicBezTo>
                  <a:pt x="1103" y="1000"/>
                  <a:pt x="1099" y="1001"/>
                  <a:pt x="1094" y="1001"/>
                </a:cubicBezTo>
                <a:cubicBezTo>
                  <a:pt x="1088" y="1002"/>
                  <a:pt x="1082" y="1003"/>
                  <a:pt x="1076" y="1005"/>
                </a:cubicBezTo>
                <a:cubicBezTo>
                  <a:pt x="1072" y="1007"/>
                  <a:pt x="1068" y="1010"/>
                  <a:pt x="1065" y="1012"/>
                </a:cubicBezTo>
                <a:cubicBezTo>
                  <a:pt x="1060" y="1015"/>
                  <a:pt x="1057" y="1018"/>
                  <a:pt x="1052" y="1019"/>
                </a:cubicBezTo>
                <a:cubicBezTo>
                  <a:pt x="1035" y="1023"/>
                  <a:pt x="1018" y="1024"/>
                  <a:pt x="1001" y="1024"/>
                </a:cubicBezTo>
                <a:cubicBezTo>
                  <a:pt x="978" y="1025"/>
                  <a:pt x="955" y="1026"/>
                  <a:pt x="932" y="1036"/>
                </a:cubicBezTo>
                <a:cubicBezTo>
                  <a:pt x="928" y="1018"/>
                  <a:pt x="913" y="1009"/>
                  <a:pt x="899" y="1001"/>
                </a:cubicBezTo>
                <a:cubicBezTo>
                  <a:pt x="896" y="1000"/>
                  <a:pt x="894" y="998"/>
                  <a:pt x="892" y="997"/>
                </a:cubicBezTo>
                <a:cubicBezTo>
                  <a:pt x="901" y="945"/>
                  <a:pt x="933" y="914"/>
                  <a:pt x="963" y="884"/>
                </a:cubicBezTo>
                <a:cubicBezTo>
                  <a:pt x="969" y="878"/>
                  <a:pt x="975" y="872"/>
                  <a:pt x="981" y="866"/>
                </a:cubicBezTo>
                <a:cubicBezTo>
                  <a:pt x="982" y="865"/>
                  <a:pt x="984" y="863"/>
                  <a:pt x="987" y="860"/>
                </a:cubicBezTo>
                <a:cubicBezTo>
                  <a:pt x="992" y="854"/>
                  <a:pt x="1006" y="839"/>
                  <a:pt x="1010" y="839"/>
                </a:cubicBezTo>
                <a:cubicBezTo>
                  <a:pt x="1023" y="839"/>
                  <a:pt x="1031" y="875"/>
                  <a:pt x="1031" y="894"/>
                </a:cubicBezTo>
                <a:cubicBezTo>
                  <a:pt x="1031" y="902"/>
                  <a:pt x="1031" y="910"/>
                  <a:pt x="1030" y="919"/>
                </a:cubicBezTo>
                <a:cubicBezTo>
                  <a:pt x="1028" y="940"/>
                  <a:pt x="1027" y="959"/>
                  <a:pt x="1039" y="968"/>
                </a:cubicBezTo>
                <a:cubicBezTo>
                  <a:pt x="1047" y="973"/>
                  <a:pt x="1047" y="973"/>
                  <a:pt x="1047" y="973"/>
                </a:cubicBezTo>
                <a:cubicBezTo>
                  <a:pt x="1045" y="964"/>
                  <a:pt x="1045" y="964"/>
                  <a:pt x="1045" y="964"/>
                </a:cubicBezTo>
                <a:cubicBezTo>
                  <a:pt x="1042" y="953"/>
                  <a:pt x="1035" y="926"/>
                  <a:pt x="1039" y="910"/>
                </a:cubicBezTo>
                <a:cubicBezTo>
                  <a:pt x="1048" y="925"/>
                  <a:pt x="1061" y="937"/>
                  <a:pt x="1074" y="947"/>
                </a:cubicBezTo>
                <a:cubicBezTo>
                  <a:pt x="1079" y="941"/>
                  <a:pt x="1079" y="941"/>
                  <a:pt x="1079" y="941"/>
                </a:cubicBezTo>
                <a:cubicBezTo>
                  <a:pt x="1054" y="922"/>
                  <a:pt x="1039" y="888"/>
                  <a:pt x="1038" y="854"/>
                </a:cubicBezTo>
                <a:cubicBezTo>
                  <a:pt x="1045" y="858"/>
                  <a:pt x="1052" y="860"/>
                  <a:pt x="1059" y="862"/>
                </a:cubicBezTo>
                <a:cubicBezTo>
                  <a:pt x="1067" y="865"/>
                  <a:pt x="1075" y="867"/>
                  <a:pt x="1081" y="872"/>
                </a:cubicBezTo>
                <a:cubicBezTo>
                  <a:pt x="1093" y="882"/>
                  <a:pt x="1095" y="899"/>
                  <a:pt x="1097" y="916"/>
                </a:cubicBezTo>
                <a:cubicBezTo>
                  <a:pt x="1100" y="934"/>
                  <a:pt x="1102" y="954"/>
                  <a:pt x="1119" y="962"/>
                </a:cubicBezTo>
                <a:cubicBezTo>
                  <a:pt x="1136" y="971"/>
                  <a:pt x="1136" y="971"/>
                  <a:pt x="1136" y="971"/>
                </a:cubicBezTo>
                <a:cubicBezTo>
                  <a:pt x="1123" y="956"/>
                  <a:pt x="1123" y="956"/>
                  <a:pt x="1123" y="956"/>
                </a:cubicBezTo>
                <a:cubicBezTo>
                  <a:pt x="1117" y="949"/>
                  <a:pt x="1112" y="940"/>
                  <a:pt x="1110" y="928"/>
                </a:cubicBezTo>
                <a:cubicBezTo>
                  <a:pt x="1118" y="938"/>
                  <a:pt x="1126" y="949"/>
                  <a:pt x="1138" y="957"/>
                </a:cubicBezTo>
                <a:cubicBezTo>
                  <a:pt x="1157" y="970"/>
                  <a:pt x="1157" y="970"/>
                  <a:pt x="1157" y="970"/>
                </a:cubicBezTo>
                <a:cubicBezTo>
                  <a:pt x="1143" y="952"/>
                  <a:pt x="1143" y="952"/>
                  <a:pt x="1143" y="952"/>
                </a:cubicBezTo>
                <a:cubicBezTo>
                  <a:pt x="1140" y="948"/>
                  <a:pt x="1137" y="944"/>
                  <a:pt x="1133" y="940"/>
                </a:cubicBezTo>
                <a:cubicBezTo>
                  <a:pt x="1120" y="924"/>
                  <a:pt x="1107" y="908"/>
                  <a:pt x="1102" y="886"/>
                </a:cubicBezTo>
                <a:cubicBezTo>
                  <a:pt x="1121" y="894"/>
                  <a:pt x="1135" y="903"/>
                  <a:pt x="1151" y="912"/>
                </a:cubicBezTo>
                <a:cubicBezTo>
                  <a:pt x="1157" y="916"/>
                  <a:pt x="1164" y="920"/>
                  <a:pt x="1171" y="924"/>
                </a:cubicBezTo>
                <a:cubicBezTo>
                  <a:pt x="1177" y="942"/>
                  <a:pt x="1185" y="959"/>
                  <a:pt x="1197" y="960"/>
                </a:cubicBezTo>
                <a:cubicBezTo>
                  <a:pt x="1208" y="961"/>
                  <a:pt x="1208" y="961"/>
                  <a:pt x="1208" y="961"/>
                </a:cubicBezTo>
                <a:cubicBezTo>
                  <a:pt x="1199" y="954"/>
                  <a:pt x="1199" y="954"/>
                  <a:pt x="1199" y="954"/>
                </a:cubicBezTo>
                <a:cubicBezTo>
                  <a:pt x="1192" y="948"/>
                  <a:pt x="1185" y="937"/>
                  <a:pt x="1184" y="929"/>
                </a:cubicBezTo>
                <a:cubicBezTo>
                  <a:pt x="1204" y="938"/>
                  <a:pt x="1227" y="942"/>
                  <a:pt x="1249" y="945"/>
                </a:cubicBezTo>
                <a:cubicBezTo>
                  <a:pt x="1270" y="949"/>
                  <a:pt x="1290" y="952"/>
                  <a:pt x="1307" y="959"/>
                </a:cubicBezTo>
                <a:cubicBezTo>
                  <a:pt x="1298" y="962"/>
                  <a:pt x="1288" y="967"/>
                  <a:pt x="1279" y="972"/>
                </a:cubicBezTo>
                <a:moveTo>
                  <a:pt x="795" y="480"/>
                </a:moveTo>
                <a:cubicBezTo>
                  <a:pt x="791" y="480"/>
                  <a:pt x="787" y="482"/>
                  <a:pt x="783" y="486"/>
                </a:cubicBezTo>
                <a:cubicBezTo>
                  <a:pt x="792" y="470"/>
                  <a:pt x="807" y="454"/>
                  <a:pt x="824" y="444"/>
                </a:cubicBezTo>
                <a:cubicBezTo>
                  <a:pt x="825" y="452"/>
                  <a:pt x="825" y="461"/>
                  <a:pt x="826" y="470"/>
                </a:cubicBezTo>
                <a:cubicBezTo>
                  <a:pt x="826" y="478"/>
                  <a:pt x="826" y="487"/>
                  <a:pt x="827" y="495"/>
                </a:cubicBezTo>
                <a:cubicBezTo>
                  <a:pt x="827" y="496"/>
                  <a:pt x="827" y="496"/>
                  <a:pt x="826" y="497"/>
                </a:cubicBezTo>
                <a:cubicBezTo>
                  <a:pt x="825" y="493"/>
                  <a:pt x="825" y="493"/>
                  <a:pt x="825" y="493"/>
                </a:cubicBezTo>
                <a:cubicBezTo>
                  <a:pt x="823" y="503"/>
                  <a:pt x="823" y="503"/>
                  <a:pt x="823" y="503"/>
                </a:cubicBezTo>
                <a:cubicBezTo>
                  <a:pt x="821" y="505"/>
                  <a:pt x="819" y="508"/>
                  <a:pt x="818" y="511"/>
                </a:cubicBezTo>
                <a:cubicBezTo>
                  <a:pt x="812" y="519"/>
                  <a:pt x="806" y="528"/>
                  <a:pt x="803" y="538"/>
                </a:cubicBezTo>
                <a:cubicBezTo>
                  <a:pt x="801" y="541"/>
                  <a:pt x="801" y="545"/>
                  <a:pt x="801" y="549"/>
                </a:cubicBezTo>
                <a:cubicBezTo>
                  <a:pt x="801" y="553"/>
                  <a:pt x="800" y="557"/>
                  <a:pt x="799" y="559"/>
                </a:cubicBezTo>
                <a:cubicBezTo>
                  <a:pt x="797" y="564"/>
                  <a:pt x="792" y="568"/>
                  <a:pt x="788" y="571"/>
                </a:cubicBezTo>
                <a:cubicBezTo>
                  <a:pt x="785" y="573"/>
                  <a:pt x="783" y="575"/>
                  <a:pt x="780" y="578"/>
                </a:cubicBezTo>
                <a:cubicBezTo>
                  <a:pt x="771" y="545"/>
                  <a:pt x="770" y="499"/>
                  <a:pt x="796" y="487"/>
                </a:cubicBezTo>
                <a:cubicBezTo>
                  <a:pt x="809" y="481"/>
                  <a:pt x="809" y="481"/>
                  <a:pt x="809" y="481"/>
                </a:cubicBezTo>
                <a:cubicBezTo>
                  <a:pt x="795" y="480"/>
                  <a:pt x="795" y="480"/>
                  <a:pt x="795" y="480"/>
                </a:cubicBezTo>
                <a:moveTo>
                  <a:pt x="873" y="671"/>
                </a:moveTo>
                <a:cubicBezTo>
                  <a:pt x="868" y="692"/>
                  <a:pt x="855" y="707"/>
                  <a:pt x="842" y="722"/>
                </a:cubicBezTo>
                <a:cubicBezTo>
                  <a:pt x="838" y="727"/>
                  <a:pt x="833" y="731"/>
                  <a:pt x="829" y="737"/>
                </a:cubicBezTo>
                <a:cubicBezTo>
                  <a:pt x="826" y="659"/>
                  <a:pt x="839" y="610"/>
                  <a:pt x="869" y="586"/>
                </a:cubicBezTo>
                <a:cubicBezTo>
                  <a:pt x="873" y="585"/>
                  <a:pt x="876" y="584"/>
                  <a:pt x="880" y="583"/>
                </a:cubicBezTo>
                <a:cubicBezTo>
                  <a:pt x="892" y="579"/>
                  <a:pt x="903" y="576"/>
                  <a:pt x="912" y="568"/>
                </a:cubicBezTo>
                <a:cubicBezTo>
                  <a:pt x="904" y="578"/>
                  <a:pt x="904" y="578"/>
                  <a:pt x="904" y="578"/>
                </a:cubicBezTo>
                <a:cubicBezTo>
                  <a:pt x="888" y="599"/>
                  <a:pt x="882" y="625"/>
                  <a:pt x="878" y="650"/>
                </a:cubicBezTo>
                <a:cubicBezTo>
                  <a:pt x="876" y="657"/>
                  <a:pt x="875" y="664"/>
                  <a:pt x="873" y="671"/>
                </a:cubicBezTo>
                <a:moveTo>
                  <a:pt x="910" y="693"/>
                </a:moveTo>
                <a:cubicBezTo>
                  <a:pt x="901" y="764"/>
                  <a:pt x="868" y="822"/>
                  <a:pt x="835" y="870"/>
                </a:cubicBezTo>
                <a:cubicBezTo>
                  <a:pt x="834" y="859"/>
                  <a:pt x="833" y="848"/>
                  <a:pt x="832" y="838"/>
                </a:cubicBezTo>
                <a:cubicBezTo>
                  <a:pt x="829" y="820"/>
                  <a:pt x="827" y="804"/>
                  <a:pt x="829" y="788"/>
                </a:cubicBezTo>
                <a:cubicBezTo>
                  <a:pt x="833" y="737"/>
                  <a:pt x="876" y="711"/>
                  <a:pt x="910" y="693"/>
                </a:cubicBezTo>
                <a:moveTo>
                  <a:pt x="879" y="551"/>
                </a:moveTo>
                <a:cubicBezTo>
                  <a:pt x="875" y="554"/>
                  <a:pt x="872" y="556"/>
                  <a:pt x="869" y="559"/>
                </a:cubicBezTo>
                <a:cubicBezTo>
                  <a:pt x="865" y="562"/>
                  <a:pt x="863" y="565"/>
                  <a:pt x="860" y="568"/>
                </a:cubicBezTo>
                <a:cubicBezTo>
                  <a:pt x="856" y="572"/>
                  <a:pt x="853" y="576"/>
                  <a:pt x="849" y="578"/>
                </a:cubicBezTo>
                <a:cubicBezTo>
                  <a:pt x="851" y="566"/>
                  <a:pt x="852" y="551"/>
                  <a:pt x="853" y="540"/>
                </a:cubicBezTo>
                <a:cubicBezTo>
                  <a:pt x="853" y="536"/>
                  <a:pt x="853" y="532"/>
                  <a:pt x="854" y="529"/>
                </a:cubicBezTo>
                <a:cubicBezTo>
                  <a:pt x="857" y="528"/>
                  <a:pt x="860" y="526"/>
                  <a:pt x="864" y="525"/>
                </a:cubicBezTo>
                <a:cubicBezTo>
                  <a:pt x="871" y="522"/>
                  <a:pt x="879" y="519"/>
                  <a:pt x="885" y="514"/>
                </a:cubicBezTo>
                <a:cubicBezTo>
                  <a:pt x="891" y="510"/>
                  <a:pt x="891" y="510"/>
                  <a:pt x="891" y="510"/>
                </a:cubicBezTo>
                <a:cubicBezTo>
                  <a:pt x="883" y="508"/>
                  <a:pt x="883" y="508"/>
                  <a:pt x="883" y="508"/>
                </a:cubicBezTo>
                <a:cubicBezTo>
                  <a:pt x="882" y="508"/>
                  <a:pt x="882" y="508"/>
                  <a:pt x="882" y="508"/>
                </a:cubicBezTo>
                <a:cubicBezTo>
                  <a:pt x="878" y="508"/>
                  <a:pt x="874" y="510"/>
                  <a:pt x="869" y="512"/>
                </a:cubicBezTo>
                <a:cubicBezTo>
                  <a:pt x="866" y="513"/>
                  <a:pt x="863" y="515"/>
                  <a:pt x="860" y="516"/>
                </a:cubicBezTo>
                <a:cubicBezTo>
                  <a:pt x="860" y="515"/>
                  <a:pt x="861" y="514"/>
                  <a:pt x="862" y="513"/>
                </a:cubicBezTo>
                <a:cubicBezTo>
                  <a:pt x="864" y="511"/>
                  <a:pt x="866" y="509"/>
                  <a:pt x="868" y="507"/>
                </a:cubicBezTo>
                <a:cubicBezTo>
                  <a:pt x="870" y="505"/>
                  <a:pt x="870" y="505"/>
                  <a:pt x="870" y="505"/>
                </a:cubicBezTo>
                <a:cubicBezTo>
                  <a:pt x="868" y="502"/>
                  <a:pt x="868" y="502"/>
                  <a:pt x="868" y="502"/>
                </a:cubicBezTo>
                <a:cubicBezTo>
                  <a:pt x="866" y="499"/>
                  <a:pt x="861" y="500"/>
                  <a:pt x="857" y="503"/>
                </a:cubicBezTo>
                <a:cubicBezTo>
                  <a:pt x="858" y="484"/>
                  <a:pt x="863" y="461"/>
                  <a:pt x="874" y="433"/>
                </a:cubicBezTo>
                <a:cubicBezTo>
                  <a:pt x="881" y="431"/>
                  <a:pt x="889" y="430"/>
                  <a:pt x="897" y="428"/>
                </a:cubicBezTo>
                <a:cubicBezTo>
                  <a:pt x="903" y="427"/>
                  <a:pt x="910" y="425"/>
                  <a:pt x="917" y="423"/>
                </a:cubicBezTo>
                <a:cubicBezTo>
                  <a:pt x="916" y="431"/>
                  <a:pt x="915" y="439"/>
                  <a:pt x="915" y="447"/>
                </a:cubicBezTo>
                <a:cubicBezTo>
                  <a:pt x="913" y="478"/>
                  <a:pt x="910" y="516"/>
                  <a:pt x="895" y="538"/>
                </a:cubicBezTo>
                <a:cubicBezTo>
                  <a:pt x="892" y="543"/>
                  <a:pt x="885" y="547"/>
                  <a:pt x="879" y="551"/>
                </a:cubicBezTo>
                <a:moveTo>
                  <a:pt x="869" y="393"/>
                </a:moveTo>
                <a:cubicBezTo>
                  <a:pt x="866" y="397"/>
                  <a:pt x="864" y="402"/>
                  <a:pt x="862" y="406"/>
                </a:cubicBezTo>
                <a:cubicBezTo>
                  <a:pt x="858" y="414"/>
                  <a:pt x="855" y="422"/>
                  <a:pt x="849" y="425"/>
                </a:cubicBezTo>
                <a:cubicBezTo>
                  <a:pt x="847" y="418"/>
                  <a:pt x="845" y="413"/>
                  <a:pt x="842" y="408"/>
                </a:cubicBezTo>
                <a:cubicBezTo>
                  <a:pt x="841" y="406"/>
                  <a:pt x="841" y="406"/>
                  <a:pt x="841" y="406"/>
                </a:cubicBezTo>
                <a:cubicBezTo>
                  <a:pt x="855" y="378"/>
                  <a:pt x="868" y="356"/>
                  <a:pt x="899" y="354"/>
                </a:cubicBezTo>
                <a:cubicBezTo>
                  <a:pt x="897" y="359"/>
                  <a:pt x="892" y="364"/>
                  <a:pt x="887" y="370"/>
                </a:cubicBezTo>
                <a:cubicBezTo>
                  <a:pt x="881" y="377"/>
                  <a:pt x="874" y="384"/>
                  <a:pt x="869" y="393"/>
                </a:cubicBezTo>
                <a:moveTo>
                  <a:pt x="897" y="344"/>
                </a:moveTo>
                <a:cubicBezTo>
                  <a:pt x="897" y="344"/>
                  <a:pt x="896" y="344"/>
                  <a:pt x="896" y="345"/>
                </a:cubicBezTo>
                <a:cubicBezTo>
                  <a:pt x="899" y="343"/>
                  <a:pt x="901" y="341"/>
                  <a:pt x="904" y="339"/>
                </a:cubicBezTo>
                <a:cubicBezTo>
                  <a:pt x="906" y="338"/>
                  <a:pt x="908" y="337"/>
                  <a:pt x="910" y="335"/>
                </a:cubicBezTo>
                <a:cubicBezTo>
                  <a:pt x="910" y="338"/>
                  <a:pt x="910" y="341"/>
                  <a:pt x="910" y="343"/>
                </a:cubicBezTo>
                <a:cubicBezTo>
                  <a:pt x="905" y="343"/>
                  <a:pt x="901" y="344"/>
                  <a:pt x="897" y="344"/>
                </a:cubicBezTo>
                <a:moveTo>
                  <a:pt x="897" y="325"/>
                </a:moveTo>
                <a:cubicBezTo>
                  <a:pt x="876" y="342"/>
                  <a:pt x="854" y="359"/>
                  <a:pt x="836" y="380"/>
                </a:cubicBezTo>
                <a:cubicBezTo>
                  <a:pt x="835" y="379"/>
                  <a:pt x="835" y="378"/>
                  <a:pt x="834" y="376"/>
                </a:cubicBezTo>
                <a:cubicBezTo>
                  <a:pt x="833" y="375"/>
                  <a:pt x="832" y="373"/>
                  <a:pt x="832" y="372"/>
                </a:cubicBezTo>
                <a:cubicBezTo>
                  <a:pt x="844" y="358"/>
                  <a:pt x="855" y="342"/>
                  <a:pt x="864" y="328"/>
                </a:cubicBezTo>
                <a:cubicBezTo>
                  <a:pt x="879" y="305"/>
                  <a:pt x="879" y="305"/>
                  <a:pt x="879" y="305"/>
                </a:cubicBezTo>
                <a:cubicBezTo>
                  <a:pt x="859" y="323"/>
                  <a:pt x="859" y="323"/>
                  <a:pt x="859" y="323"/>
                </a:cubicBezTo>
                <a:cubicBezTo>
                  <a:pt x="850" y="331"/>
                  <a:pt x="842" y="341"/>
                  <a:pt x="835" y="351"/>
                </a:cubicBezTo>
                <a:cubicBezTo>
                  <a:pt x="834" y="353"/>
                  <a:pt x="832" y="356"/>
                  <a:pt x="830" y="358"/>
                </a:cubicBezTo>
                <a:cubicBezTo>
                  <a:pt x="828" y="353"/>
                  <a:pt x="825" y="348"/>
                  <a:pt x="822" y="344"/>
                </a:cubicBezTo>
                <a:cubicBezTo>
                  <a:pt x="817" y="337"/>
                  <a:pt x="813" y="331"/>
                  <a:pt x="814" y="324"/>
                </a:cubicBezTo>
                <a:cubicBezTo>
                  <a:pt x="814" y="324"/>
                  <a:pt x="814" y="324"/>
                  <a:pt x="814" y="324"/>
                </a:cubicBezTo>
                <a:cubicBezTo>
                  <a:pt x="850" y="321"/>
                  <a:pt x="881" y="296"/>
                  <a:pt x="904" y="275"/>
                </a:cubicBezTo>
                <a:cubicBezTo>
                  <a:pt x="904" y="290"/>
                  <a:pt x="905" y="304"/>
                  <a:pt x="908" y="316"/>
                </a:cubicBezTo>
                <a:cubicBezTo>
                  <a:pt x="905" y="319"/>
                  <a:pt x="901" y="322"/>
                  <a:pt x="897" y="325"/>
                </a:cubicBezTo>
                <a:moveTo>
                  <a:pt x="815" y="403"/>
                </a:moveTo>
                <a:cubicBezTo>
                  <a:pt x="815" y="403"/>
                  <a:pt x="815" y="402"/>
                  <a:pt x="815" y="402"/>
                </a:cubicBezTo>
                <a:cubicBezTo>
                  <a:pt x="817" y="406"/>
                  <a:pt x="818" y="410"/>
                  <a:pt x="819" y="414"/>
                </a:cubicBezTo>
                <a:cubicBezTo>
                  <a:pt x="817" y="417"/>
                  <a:pt x="817" y="417"/>
                  <a:pt x="817" y="417"/>
                </a:cubicBezTo>
                <a:cubicBezTo>
                  <a:pt x="814" y="421"/>
                  <a:pt x="811" y="425"/>
                  <a:pt x="808" y="429"/>
                </a:cubicBezTo>
                <a:cubicBezTo>
                  <a:pt x="808" y="420"/>
                  <a:pt x="812" y="411"/>
                  <a:pt x="815" y="403"/>
                </a:cubicBezTo>
                <a:moveTo>
                  <a:pt x="811" y="551"/>
                </a:moveTo>
                <a:cubicBezTo>
                  <a:pt x="812" y="543"/>
                  <a:pt x="816" y="536"/>
                  <a:pt x="820" y="528"/>
                </a:cubicBezTo>
                <a:cubicBezTo>
                  <a:pt x="822" y="525"/>
                  <a:pt x="824" y="522"/>
                  <a:pt x="825" y="519"/>
                </a:cubicBezTo>
                <a:cubicBezTo>
                  <a:pt x="825" y="531"/>
                  <a:pt x="819" y="543"/>
                  <a:pt x="811" y="551"/>
                </a:cubicBezTo>
                <a:moveTo>
                  <a:pt x="819" y="561"/>
                </a:moveTo>
                <a:cubicBezTo>
                  <a:pt x="818" y="566"/>
                  <a:pt x="817" y="572"/>
                  <a:pt x="815" y="577"/>
                </a:cubicBezTo>
                <a:cubicBezTo>
                  <a:pt x="814" y="579"/>
                  <a:pt x="814" y="582"/>
                  <a:pt x="813" y="584"/>
                </a:cubicBezTo>
                <a:cubicBezTo>
                  <a:pt x="811" y="584"/>
                  <a:pt x="808" y="584"/>
                  <a:pt x="805" y="584"/>
                </a:cubicBezTo>
                <a:cubicBezTo>
                  <a:pt x="802" y="584"/>
                  <a:pt x="799" y="584"/>
                  <a:pt x="797" y="584"/>
                </a:cubicBezTo>
                <a:cubicBezTo>
                  <a:pt x="799" y="582"/>
                  <a:pt x="801" y="579"/>
                  <a:pt x="804" y="577"/>
                </a:cubicBezTo>
                <a:cubicBezTo>
                  <a:pt x="809" y="572"/>
                  <a:pt x="814" y="567"/>
                  <a:pt x="819" y="561"/>
                </a:cubicBezTo>
                <a:moveTo>
                  <a:pt x="789" y="593"/>
                </a:moveTo>
                <a:cubicBezTo>
                  <a:pt x="792" y="595"/>
                  <a:pt x="797" y="595"/>
                  <a:pt x="803" y="594"/>
                </a:cubicBezTo>
                <a:cubicBezTo>
                  <a:pt x="806" y="594"/>
                  <a:pt x="809" y="593"/>
                  <a:pt x="812" y="594"/>
                </a:cubicBezTo>
                <a:cubicBezTo>
                  <a:pt x="808" y="609"/>
                  <a:pt x="805" y="624"/>
                  <a:pt x="802" y="640"/>
                </a:cubicBezTo>
                <a:cubicBezTo>
                  <a:pt x="800" y="650"/>
                  <a:pt x="798" y="660"/>
                  <a:pt x="796" y="671"/>
                </a:cubicBezTo>
                <a:cubicBezTo>
                  <a:pt x="792" y="660"/>
                  <a:pt x="790" y="646"/>
                  <a:pt x="788" y="634"/>
                </a:cubicBezTo>
                <a:cubicBezTo>
                  <a:pt x="786" y="623"/>
                  <a:pt x="785" y="612"/>
                  <a:pt x="782" y="603"/>
                </a:cubicBezTo>
                <a:cubicBezTo>
                  <a:pt x="784" y="599"/>
                  <a:pt x="786" y="596"/>
                  <a:pt x="789" y="593"/>
                </a:cubicBezTo>
                <a:moveTo>
                  <a:pt x="835" y="1112"/>
                </a:moveTo>
                <a:cubicBezTo>
                  <a:pt x="835" y="1107"/>
                  <a:pt x="835" y="1103"/>
                  <a:pt x="835" y="1099"/>
                </a:cubicBezTo>
                <a:cubicBezTo>
                  <a:pt x="835" y="1090"/>
                  <a:pt x="834" y="1081"/>
                  <a:pt x="835" y="1071"/>
                </a:cubicBezTo>
                <a:cubicBezTo>
                  <a:pt x="839" y="1080"/>
                  <a:pt x="841" y="1093"/>
                  <a:pt x="839" y="1102"/>
                </a:cubicBezTo>
                <a:cubicBezTo>
                  <a:pt x="838" y="1106"/>
                  <a:pt x="837" y="1109"/>
                  <a:pt x="835" y="1112"/>
                </a:cubicBezTo>
                <a:moveTo>
                  <a:pt x="836" y="1005"/>
                </a:moveTo>
                <a:cubicBezTo>
                  <a:pt x="840" y="1006"/>
                  <a:pt x="845" y="1007"/>
                  <a:pt x="850" y="1009"/>
                </a:cubicBezTo>
                <a:cubicBezTo>
                  <a:pt x="853" y="1010"/>
                  <a:pt x="856" y="1011"/>
                  <a:pt x="859" y="1011"/>
                </a:cubicBezTo>
                <a:cubicBezTo>
                  <a:pt x="858" y="1018"/>
                  <a:pt x="857" y="1026"/>
                  <a:pt x="856" y="1034"/>
                </a:cubicBezTo>
                <a:cubicBezTo>
                  <a:pt x="856" y="1038"/>
                  <a:pt x="855" y="1042"/>
                  <a:pt x="855" y="1046"/>
                </a:cubicBezTo>
                <a:cubicBezTo>
                  <a:pt x="853" y="1042"/>
                  <a:pt x="851" y="1039"/>
                  <a:pt x="848" y="1035"/>
                </a:cubicBezTo>
                <a:cubicBezTo>
                  <a:pt x="843" y="1026"/>
                  <a:pt x="838" y="1018"/>
                  <a:pt x="836" y="1005"/>
                </a:cubicBezTo>
                <a:moveTo>
                  <a:pt x="834" y="975"/>
                </a:moveTo>
                <a:cubicBezTo>
                  <a:pt x="839" y="930"/>
                  <a:pt x="858" y="903"/>
                  <a:pt x="877" y="874"/>
                </a:cubicBezTo>
                <a:cubicBezTo>
                  <a:pt x="888" y="858"/>
                  <a:pt x="900" y="841"/>
                  <a:pt x="908" y="822"/>
                </a:cubicBezTo>
                <a:cubicBezTo>
                  <a:pt x="912" y="819"/>
                  <a:pt x="917" y="820"/>
                  <a:pt x="924" y="821"/>
                </a:cubicBezTo>
                <a:cubicBezTo>
                  <a:pt x="927" y="822"/>
                  <a:pt x="930" y="823"/>
                  <a:pt x="934" y="823"/>
                </a:cubicBezTo>
                <a:cubicBezTo>
                  <a:pt x="926" y="847"/>
                  <a:pt x="914" y="867"/>
                  <a:pt x="903" y="886"/>
                </a:cubicBezTo>
                <a:cubicBezTo>
                  <a:pt x="886" y="915"/>
                  <a:pt x="869" y="944"/>
                  <a:pt x="864" y="987"/>
                </a:cubicBezTo>
                <a:cubicBezTo>
                  <a:pt x="852" y="984"/>
                  <a:pt x="842" y="980"/>
                  <a:pt x="834" y="975"/>
                </a:cubicBezTo>
                <a:moveTo>
                  <a:pt x="1076" y="660"/>
                </a:moveTo>
                <a:cubicBezTo>
                  <a:pt x="1049" y="665"/>
                  <a:pt x="1024" y="675"/>
                  <a:pt x="998" y="693"/>
                </a:cubicBezTo>
                <a:cubicBezTo>
                  <a:pt x="999" y="691"/>
                  <a:pt x="999" y="688"/>
                  <a:pt x="1000" y="686"/>
                </a:cubicBezTo>
                <a:cubicBezTo>
                  <a:pt x="1001" y="686"/>
                  <a:pt x="1001" y="686"/>
                  <a:pt x="1001" y="686"/>
                </a:cubicBezTo>
                <a:cubicBezTo>
                  <a:pt x="1000" y="685"/>
                  <a:pt x="1000" y="685"/>
                  <a:pt x="1000" y="685"/>
                </a:cubicBezTo>
                <a:cubicBezTo>
                  <a:pt x="1001" y="681"/>
                  <a:pt x="1002" y="676"/>
                  <a:pt x="1003" y="672"/>
                </a:cubicBezTo>
                <a:cubicBezTo>
                  <a:pt x="1006" y="663"/>
                  <a:pt x="1008" y="654"/>
                  <a:pt x="1010" y="645"/>
                </a:cubicBezTo>
                <a:cubicBezTo>
                  <a:pt x="1034" y="639"/>
                  <a:pt x="1056" y="621"/>
                  <a:pt x="1077" y="604"/>
                </a:cubicBezTo>
                <a:cubicBezTo>
                  <a:pt x="1081" y="601"/>
                  <a:pt x="1084" y="598"/>
                  <a:pt x="1088" y="595"/>
                </a:cubicBezTo>
                <a:cubicBezTo>
                  <a:pt x="1081" y="614"/>
                  <a:pt x="1076" y="635"/>
                  <a:pt x="1076" y="660"/>
                </a:cubicBezTo>
                <a:moveTo>
                  <a:pt x="1089" y="682"/>
                </a:moveTo>
                <a:cubicBezTo>
                  <a:pt x="1090" y="674"/>
                  <a:pt x="1090" y="674"/>
                  <a:pt x="1090" y="674"/>
                </a:cubicBezTo>
                <a:cubicBezTo>
                  <a:pt x="1100" y="671"/>
                  <a:pt x="1110" y="668"/>
                  <a:pt x="1120" y="665"/>
                </a:cubicBezTo>
                <a:cubicBezTo>
                  <a:pt x="1123" y="664"/>
                  <a:pt x="1127" y="663"/>
                  <a:pt x="1130" y="662"/>
                </a:cubicBezTo>
                <a:cubicBezTo>
                  <a:pt x="1131" y="673"/>
                  <a:pt x="1130" y="684"/>
                  <a:pt x="1129" y="695"/>
                </a:cubicBezTo>
                <a:cubicBezTo>
                  <a:pt x="1128" y="698"/>
                  <a:pt x="1128" y="702"/>
                  <a:pt x="1127" y="706"/>
                </a:cubicBezTo>
                <a:cubicBezTo>
                  <a:pt x="1118" y="709"/>
                  <a:pt x="1108" y="715"/>
                  <a:pt x="1100" y="721"/>
                </a:cubicBezTo>
                <a:cubicBezTo>
                  <a:pt x="1095" y="724"/>
                  <a:pt x="1089" y="728"/>
                  <a:pt x="1085" y="730"/>
                </a:cubicBezTo>
                <a:cubicBezTo>
                  <a:pt x="1087" y="715"/>
                  <a:pt x="1088" y="698"/>
                  <a:pt x="1089" y="682"/>
                </a:cubicBezTo>
                <a:moveTo>
                  <a:pt x="1012" y="797"/>
                </a:moveTo>
                <a:cubicBezTo>
                  <a:pt x="995" y="801"/>
                  <a:pt x="981" y="803"/>
                  <a:pt x="966" y="802"/>
                </a:cubicBezTo>
                <a:cubicBezTo>
                  <a:pt x="968" y="794"/>
                  <a:pt x="971" y="785"/>
                  <a:pt x="974" y="777"/>
                </a:cubicBezTo>
                <a:cubicBezTo>
                  <a:pt x="980" y="760"/>
                  <a:pt x="987" y="742"/>
                  <a:pt x="990" y="721"/>
                </a:cubicBezTo>
                <a:cubicBezTo>
                  <a:pt x="1009" y="696"/>
                  <a:pt x="1041" y="686"/>
                  <a:pt x="1075" y="677"/>
                </a:cubicBezTo>
                <a:cubicBezTo>
                  <a:pt x="1074" y="710"/>
                  <a:pt x="1068" y="729"/>
                  <a:pt x="1060" y="752"/>
                </a:cubicBezTo>
                <a:cubicBezTo>
                  <a:pt x="1043" y="765"/>
                  <a:pt x="1028" y="780"/>
                  <a:pt x="1012" y="797"/>
                </a:cubicBezTo>
                <a:moveTo>
                  <a:pt x="1091" y="830"/>
                </a:moveTo>
                <a:cubicBezTo>
                  <a:pt x="1100" y="833"/>
                  <a:pt x="1109" y="836"/>
                  <a:pt x="1119" y="838"/>
                </a:cubicBezTo>
                <a:cubicBezTo>
                  <a:pt x="1121" y="841"/>
                  <a:pt x="1123" y="843"/>
                  <a:pt x="1124" y="846"/>
                </a:cubicBezTo>
                <a:cubicBezTo>
                  <a:pt x="1135" y="861"/>
                  <a:pt x="1145" y="877"/>
                  <a:pt x="1161" y="887"/>
                </a:cubicBezTo>
                <a:cubicBezTo>
                  <a:pt x="1161" y="892"/>
                  <a:pt x="1163" y="896"/>
                  <a:pt x="1164" y="901"/>
                </a:cubicBezTo>
                <a:cubicBezTo>
                  <a:pt x="1165" y="903"/>
                  <a:pt x="1165" y="905"/>
                  <a:pt x="1166" y="907"/>
                </a:cubicBezTo>
                <a:cubicBezTo>
                  <a:pt x="1148" y="897"/>
                  <a:pt x="1132" y="885"/>
                  <a:pt x="1116" y="874"/>
                </a:cubicBezTo>
                <a:cubicBezTo>
                  <a:pt x="1088" y="854"/>
                  <a:pt x="1060" y="834"/>
                  <a:pt x="1023" y="822"/>
                </a:cubicBezTo>
                <a:cubicBezTo>
                  <a:pt x="1025" y="820"/>
                  <a:pt x="1026" y="819"/>
                  <a:pt x="1028" y="817"/>
                </a:cubicBezTo>
                <a:cubicBezTo>
                  <a:pt x="1029" y="816"/>
                  <a:pt x="1030" y="815"/>
                  <a:pt x="1030" y="815"/>
                </a:cubicBezTo>
                <a:cubicBezTo>
                  <a:pt x="1052" y="818"/>
                  <a:pt x="1072" y="824"/>
                  <a:pt x="1091" y="830"/>
                </a:cubicBezTo>
                <a:moveTo>
                  <a:pt x="981" y="830"/>
                </a:moveTo>
                <a:cubicBezTo>
                  <a:pt x="976" y="839"/>
                  <a:pt x="968" y="845"/>
                  <a:pt x="960" y="852"/>
                </a:cubicBezTo>
                <a:cubicBezTo>
                  <a:pt x="955" y="856"/>
                  <a:pt x="950" y="860"/>
                  <a:pt x="946" y="865"/>
                </a:cubicBezTo>
                <a:cubicBezTo>
                  <a:pt x="947" y="859"/>
                  <a:pt x="949" y="854"/>
                  <a:pt x="952" y="848"/>
                </a:cubicBezTo>
                <a:cubicBezTo>
                  <a:pt x="955" y="841"/>
                  <a:pt x="958" y="834"/>
                  <a:pt x="959" y="826"/>
                </a:cubicBezTo>
                <a:cubicBezTo>
                  <a:pt x="960" y="826"/>
                  <a:pt x="960" y="826"/>
                  <a:pt x="960" y="826"/>
                </a:cubicBezTo>
                <a:cubicBezTo>
                  <a:pt x="967" y="827"/>
                  <a:pt x="974" y="829"/>
                  <a:pt x="981" y="830"/>
                </a:cubicBezTo>
                <a:moveTo>
                  <a:pt x="983" y="676"/>
                </a:moveTo>
                <a:cubicBezTo>
                  <a:pt x="978" y="673"/>
                  <a:pt x="973" y="671"/>
                  <a:pt x="968" y="669"/>
                </a:cubicBezTo>
                <a:cubicBezTo>
                  <a:pt x="971" y="667"/>
                  <a:pt x="974" y="666"/>
                  <a:pt x="977" y="664"/>
                </a:cubicBezTo>
                <a:cubicBezTo>
                  <a:pt x="981" y="662"/>
                  <a:pt x="985" y="660"/>
                  <a:pt x="989" y="657"/>
                </a:cubicBezTo>
                <a:cubicBezTo>
                  <a:pt x="987" y="663"/>
                  <a:pt x="985" y="670"/>
                  <a:pt x="983" y="676"/>
                </a:cubicBezTo>
                <a:moveTo>
                  <a:pt x="998" y="624"/>
                </a:moveTo>
                <a:cubicBezTo>
                  <a:pt x="997" y="630"/>
                  <a:pt x="996" y="635"/>
                  <a:pt x="995" y="640"/>
                </a:cubicBezTo>
                <a:cubicBezTo>
                  <a:pt x="983" y="647"/>
                  <a:pt x="969" y="653"/>
                  <a:pt x="955" y="659"/>
                </a:cubicBezTo>
                <a:cubicBezTo>
                  <a:pt x="953" y="660"/>
                  <a:pt x="953" y="660"/>
                  <a:pt x="953" y="660"/>
                </a:cubicBezTo>
                <a:cubicBezTo>
                  <a:pt x="958" y="641"/>
                  <a:pt x="973" y="626"/>
                  <a:pt x="988" y="612"/>
                </a:cubicBezTo>
                <a:cubicBezTo>
                  <a:pt x="993" y="608"/>
                  <a:pt x="998" y="603"/>
                  <a:pt x="1002" y="598"/>
                </a:cubicBezTo>
                <a:cubicBezTo>
                  <a:pt x="1001" y="606"/>
                  <a:pt x="1000" y="616"/>
                  <a:pt x="998" y="624"/>
                </a:cubicBezTo>
                <a:moveTo>
                  <a:pt x="954" y="675"/>
                </a:moveTo>
                <a:cubicBezTo>
                  <a:pt x="958" y="676"/>
                  <a:pt x="961" y="677"/>
                  <a:pt x="965" y="678"/>
                </a:cubicBezTo>
                <a:cubicBezTo>
                  <a:pt x="969" y="680"/>
                  <a:pt x="974" y="682"/>
                  <a:pt x="981" y="683"/>
                </a:cubicBezTo>
                <a:cubicBezTo>
                  <a:pt x="978" y="691"/>
                  <a:pt x="976" y="699"/>
                  <a:pt x="973" y="707"/>
                </a:cubicBezTo>
                <a:cubicBezTo>
                  <a:pt x="964" y="738"/>
                  <a:pt x="954" y="770"/>
                  <a:pt x="943" y="801"/>
                </a:cubicBezTo>
                <a:cubicBezTo>
                  <a:pt x="939" y="800"/>
                  <a:pt x="935" y="799"/>
                  <a:pt x="931" y="798"/>
                </a:cubicBezTo>
                <a:cubicBezTo>
                  <a:pt x="925" y="797"/>
                  <a:pt x="920" y="796"/>
                  <a:pt x="915" y="796"/>
                </a:cubicBezTo>
                <a:cubicBezTo>
                  <a:pt x="914" y="796"/>
                  <a:pt x="913" y="796"/>
                  <a:pt x="912" y="796"/>
                </a:cubicBezTo>
                <a:cubicBezTo>
                  <a:pt x="914" y="788"/>
                  <a:pt x="916" y="781"/>
                  <a:pt x="919" y="774"/>
                </a:cubicBezTo>
                <a:cubicBezTo>
                  <a:pt x="928" y="744"/>
                  <a:pt x="938" y="714"/>
                  <a:pt x="944" y="679"/>
                </a:cubicBezTo>
                <a:cubicBezTo>
                  <a:pt x="949" y="675"/>
                  <a:pt x="952" y="675"/>
                  <a:pt x="954" y="675"/>
                </a:cubicBezTo>
                <a:moveTo>
                  <a:pt x="888" y="1023"/>
                </a:moveTo>
                <a:cubicBezTo>
                  <a:pt x="893" y="1026"/>
                  <a:pt x="898" y="1030"/>
                  <a:pt x="902" y="1035"/>
                </a:cubicBezTo>
                <a:cubicBezTo>
                  <a:pt x="905" y="1037"/>
                  <a:pt x="907" y="1040"/>
                  <a:pt x="911" y="1043"/>
                </a:cubicBezTo>
                <a:cubicBezTo>
                  <a:pt x="910" y="1043"/>
                  <a:pt x="910" y="1043"/>
                  <a:pt x="910" y="1043"/>
                </a:cubicBezTo>
                <a:cubicBezTo>
                  <a:pt x="903" y="1046"/>
                  <a:pt x="896" y="1049"/>
                  <a:pt x="889" y="1051"/>
                </a:cubicBezTo>
                <a:cubicBezTo>
                  <a:pt x="887" y="1043"/>
                  <a:pt x="886" y="1031"/>
                  <a:pt x="888" y="1023"/>
                </a:cubicBezTo>
                <a:moveTo>
                  <a:pt x="1356" y="938"/>
                </a:moveTo>
                <a:cubicBezTo>
                  <a:pt x="1352" y="940"/>
                  <a:pt x="1348" y="942"/>
                  <a:pt x="1344" y="943"/>
                </a:cubicBezTo>
                <a:cubicBezTo>
                  <a:pt x="1337" y="946"/>
                  <a:pt x="1329" y="949"/>
                  <a:pt x="1322" y="954"/>
                </a:cubicBezTo>
                <a:cubicBezTo>
                  <a:pt x="1303" y="943"/>
                  <a:pt x="1278" y="939"/>
                  <a:pt x="1251" y="934"/>
                </a:cubicBezTo>
                <a:cubicBezTo>
                  <a:pt x="1225" y="929"/>
                  <a:pt x="1198" y="925"/>
                  <a:pt x="1178" y="913"/>
                </a:cubicBezTo>
                <a:cubicBezTo>
                  <a:pt x="1177" y="909"/>
                  <a:pt x="1176" y="906"/>
                  <a:pt x="1175" y="903"/>
                </a:cubicBezTo>
                <a:cubicBezTo>
                  <a:pt x="1174" y="901"/>
                  <a:pt x="1174" y="899"/>
                  <a:pt x="1173" y="897"/>
                </a:cubicBezTo>
                <a:cubicBezTo>
                  <a:pt x="1192" y="909"/>
                  <a:pt x="1215" y="917"/>
                  <a:pt x="1237" y="925"/>
                </a:cubicBezTo>
                <a:cubicBezTo>
                  <a:pt x="1247" y="928"/>
                  <a:pt x="1257" y="932"/>
                  <a:pt x="1266" y="936"/>
                </a:cubicBezTo>
                <a:cubicBezTo>
                  <a:pt x="1269" y="929"/>
                  <a:pt x="1269" y="929"/>
                  <a:pt x="1269" y="929"/>
                </a:cubicBezTo>
                <a:cubicBezTo>
                  <a:pt x="1260" y="925"/>
                  <a:pt x="1250" y="921"/>
                  <a:pt x="1240" y="917"/>
                </a:cubicBezTo>
                <a:cubicBezTo>
                  <a:pt x="1198" y="899"/>
                  <a:pt x="1155" y="881"/>
                  <a:pt x="1134" y="845"/>
                </a:cubicBezTo>
                <a:cubicBezTo>
                  <a:pt x="1153" y="849"/>
                  <a:pt x="1172" y="855"/>
                  <a:pt x="1191" y="862"/>
                </a:cubicBezTo>
                <a:cubicBezTo>
                  <a:pt x="1218" y="872"/>
                  <a:pt x="1246" y="882"/>
                  <a:pt x="1277" y="886"/>
                </a:cubicBezTo>
                <a:cubicBezTo>
                  <a:pt x="1301" y="911"/>
                  <a:pt x="1327" y="928"/>
                  <a:pt x="1356" y="938"/>
                </a:cubicBezTo>
                <a:moveTo>
                  <a:pt x="1439" y="876"/>
                </a:moveTo>
                <a:cubicBezTo>
                  <a:pt x="1443" y="880"/>
                  <a:pt x="1450" y="886"/>
                  <a:pt x="1458" y="891"/>
                </a:cubicBezTo>
                <a:cubicBezTo>
                  <a:pt x="1451" y="891"/>
                  <a:pt x="1451" y="891"/>
                  <a:pt x="1451" y="891"/>
                </a:cubicBezTo>
                <a:cubicBezTo>
                  <a:pt x="1427" y="892"/>
                  <a:pt x="1404" y="892"/>
                  <a:pt x="1381" y="890"/>
                </a:cubicBezTo>
                <a:cubicBezTo>
                  <a:pt x="1285" y="883"/>
                  <a:pt x="1205" y="853"/>
                  <a:pt x="1127" y="824"/>
                </a:cubicBezTo>
                <a:cubicBezTo>
                  <a:pt x="1111" y="818"/>
                  <a:pt x="1095" y="812"/>
                  <a:pt x="1079" y="806"/>
                </a:cubicBezTo>
                <a:cubicBezTo>
                  <a:pt x="1111" y="804"/>
                  <a:pt x="1142" y="804"/>
                  <a:pt x="1169" y="805"/>
                </a:cubicBezTo>
                <a:cubicBezTo>
                  <a:pt x="1178" y="805"/>
                  <a:pt x="1188" y="805"/>
                  <a:pt x="1197" y="806"/>
                </a:cubicBezTo>
                <a:cubicBezTo>
                  <a:pt x="1212" y="806"/>
                  <a:pt x="1227" y="806"/>
                  <a:pt x="1241" y="807"/>
                </a:cubicBezTo>
                <a:cubicBezTo>
                  <a:pt x="1262" y="808"/>
                  <a:pt x="1277" y="812"/>
                  <a:pt x="1288" y="818"/>
                </a:cubicBezTo>
                <a:cubicBezTo>
                  <a:pt x="1293" y="820"/>
                  <a:pt x="1298" y="824"/>
                  <a:pt x="1303" y="828"/>
                </a:cubicBezTo>
                <a:cubicBezTo>
                  <a:pt x="1306" y="831"/>
                  <a:pt x="1310" y="834"/>
                  <a:pt x="1314" y="837"/>
                </a:cubicBezTo>
                <a:cubicBezTo>
                  <a:pt x="1319" y="840"/>
                  <a:pt x="1319" y="840"/>
                  <a:pt x="1319" y="840"/>
                </a:cubicBezTo>
                <a:cubicBezTo>
                  <a:pt x="1347" y="859"/>
                  <a:pt x="1372" y="875"/>
                  <a:pt x="1405" y="889"/>
                </a:cubicBezTo>
                <a:cubicBezTo>
                  <a:pt x="1408" y="883"/>
                  <a:pt x="1408" y="883"/>
                  <a:pt x="1408" y="883"/>
                </a:cubicBezTo>
                <a:cubicBezTo>
                  <a:pt x="1397" y="876"/>
                  <a:pt x="1386" y="870"/>
                  <a:pt x="1375" y="863"/>
                </a:cubicBezTo>
                <a:cubicBezTo>
                  <a:pt x="1358" y="854"/>
                  <a:pt x="1341" y="844"/>
                  <a:pt x="1325" y="833"/>
                </a:cubicBezTo>
                <a:cubicBezTo>
                  <a:pt x="1326" y="833"/>
                  <a:pt x="1327" y="833"/>
                  <a:pt x="1327" y="834"/>
                </a:cubicBezTo>
                <a:cubicBezTo>
                  <a:pt x="1362" y="849"/>
                  <a:pt x="1398" y="865"/>
                  <a:pt x="1439" y="876"/>
                </a:cubicBezTo>
                <a:moveTo>
                  <a:pt x="1412" y="858"/>
                </a:moveTo>
                <a:cubicBezTo>
                  <a:pt x="1400" y="854"/>
                  <a:pt x="1389" y="849"/>
                  <a:pt x="1378" y="844"/>
                </a:cubicBezTo>
                <a:cubicBezTo>
                  <a:pt x="1378" y="838"/>
                  <a:pt x="1378" y="838"/>
                  <a:pt x="1378" y="838"/>
                </a:cubicBezTo>
                <a:cubicBezTo>
                  <a:pt x="1378" y="832"/>
                  <a:pt x="1376" y="826"/>
                  <a:pt x="1374" y="821"/>
                </a:cubicBezTo>
                <a:cubicBezTo>
                  <a:pt x="1372" y="816"/>
                  <a:pt x="1371" y="812"/>
                  <a:pt x="1371" y="808"/>
                </a:cubicBezTo>
                <a:cubicBezTo>
                  <a:pt x="1379" y="823"/>
                  <a:pt x="1394" y="845"/>
                  <a:pt x="1412" y="858"/>
                </a:cubicBezTo>
                <a:moveTo>
                  <a:pt x="1247" y="777"/>
                </a:moveTo>
                <a:cubicBezTo>
                  <a:pt x="1244" y="775"/>
                  <a:pt x="1245" y="770"/>
                  <a:pt x="1245" y="764"/>
                </a:cubicBezTo>
                <a:cubicBezTo>
                  <a:pt x="1246" y="762"/>
                  <a:pt x="1246" y="761"/>
                  <a:pt x="1246" y="759"/>
                </a:cubicBezTo>
                <a:cubicBezTo>
                  <a:pt x="1259" y="776"/>
                  <a:pt x="1277" y="788"/>
                  <a:pt x="1287" y="796"/>
                </a:cubicBezTo>
                <a:cubicBezTo>
                  <a:pt x="1292" y="790"/>
                  <a:pt x="1292" y="790"/>
                  <a:pt x="1292" y="790"/>
                </a:cubicBezTo>
                <a:cubicBezTo>
                  <a:pt x="1288" y="786"/>
                  <a:pt x="1283" y="782"/>
                  <a:pt x="1279" y="778"/>
                </a:cubicBezTo>
                <a:cubicBezTo>
                  <a:pt x="1262" y="763"/>
                  <a:pt x="1246" y="748"/>
                  <a:pt x="1239" y="726"/>
                </a:cubicBezTo>
                <a:cubicBezTo>
                  <a:pt x="1268" y="738"/>
                  <a:pt x="1300" y="745"/>
                  <a:pt x="1329" y="750"/>
                </a:cubicBezTo>
                <a:cubicBezTo>
                  <a:pt x="1333" y="763"/>
                  <a:pt x="1341" y="772"/>
                  <a:pt x="1349" y="781"/>
                </a:cubicBezTo>
                <a:cubicBezTo>
                  <a:pt x="1354" y="786"/>
                  <a:pt x="1358" y="791"/>
                  <a:pt x="1362" y="797"/>
                </a:cubicBezTo>
                <a:cubicBezTo>
                  <a:pt x="1358" y="810"/>
                  <a:pt x="1365" y="825"/>
                  <a:pt x="1369" y="836"/>
                </a:cubicBezTo>
                <a:cubicBezTo>
                  <a:pt x="1372" y="841"/>
                  <a:pt x="1372" y="841"/>
                  <a:pt x="1372" y="841"/>
                </a:cubicBezTo>
                <a:cubicBezTo>
                  <a:pt x="1366" y="839"/>
                  <a:pt x="1360" y="836"/>
                  <a:pt x="1354" y="833"/>
                </a:cubicBezTo>
                <a:cubicBezTo>
                  <a:pt x="1331" y="822"/>
                  <a:pt x="1306" y="811"/>
                  <a:pt x="1280" y="802"/>
                </a:cubicBezTo>
                <a:cubicBezTo>
                  <a:pt x="1266" y="797"/>
                  <a:pt x="1250" y="796"/>
                  <a:pt x="1235" y="795"/>
                </a:cubicBezTo>
                <a:cubicBezTo>
                  <a:pt x="1232" y="794"/>
                  <a:pt x="1228" y="794"/>
                  <a:pt x="1224" y="794"/>
                </a:cubicBezTo>
                <a:cubicBezTo>
                  <a:pt x="1212" y="793"/>
                  <a:pt x="1199" y="792"/>
                  <a:pt x="1185" y="790"/>
                </a:cubicBezTo>
                <a:cubicBezTo>
                  <a:pt x="1190" y="789"/>
                  <a:pt x="1195" y="788"/>
                  <a:pt x="1200" y="788"/>
                </a:cubicBezTo>
                <a:cubicBezTo>
                  <a:pt x="1214" y="785"/>
                  <a:pt x="1226" y="783"/>
                  <a:pt x="1236" y="782"/>
                </a:cubicBezTo>
                <a:cubicBezTo>
                  <a:pt x="1236" y="776"/>
                  <a:pt x="1236" y="776"/>
                  <a:pt x="1236" y="776"/>
                </a:cubicBezTo>
                <a:cubicBezTo>
                  <a:pt x="1237" y="778"/>
                  <a:pt x="1237" y="780"/>
                  <a:pt x="1238" y="781"/>
                </a:cubicBezTo>
                <a:cubicBezTo>
                  <a:pt x="1239" y="783"/>
                  <a:pt x="1241" y="783"/>
                  <a:pt x="1243" y="784"/>
                </a:cubicBezTo>
                <a:cubicBezTo>
                  <a:pt x="1244" y="784"/>
                  <a:pt x="1245" y="784"/>
                  <a:pt x="1247" y="783"/>
                </a:cubicBezTo>
                <a:cubicBezTo>
                  <a:pt x="1253" y="780"/>
                  <a:pt x="1253" y="780"/>
                  <a:pt x="1253" y="780"/>
                </a:cubicBezTo>
                <a:cubicBezTo>
                  <a:pt x="1247" y="777"/>
                  <a:pt x="1247" y="777"/>
                  <a:pt x="1247" y="777"/>
                </a:cubicBezTo>
                <a:moveTo>
                  <a:pt x="1189" y="701"/>
                </a:moveTo>
                <a:cubicBezTo>
                  <a:pt x="1196" y="704"/>
                  <a:pt x="1203" y="707"/>
                  <a:pt x="1210" y="711"/>
                </a:cubicBezTo>
                <a:cubicBezTo>
                  <a:pt x="1216" y="714"/>
                  <a:pt x="1222" y="717"/>
                  <a:pt x="1229" y="720"/>
                </a:cubicBezTo>
                <a:cubicBezTo>
                  <a:pt x="1230" y="730"/>
                  <a:pt x="1233" y="739"/>
                  <a:pt x="1238" y="747"/>
                </a:cubicBezTo>
                <a:cubicBezTo>
                  <a:pt x="1237" y="746"/>
                  <a:pt x="1237" y="746"/>
                  <a:pt x="1237" y="746"/>
                </a:cubicBezTo>
                <a:cubicBezTo>
                  <a:pt x="1236" y="751"/>
                  <a:pt x="1236" y="751"/>
                  <a:pt x="1236" y="751"/>
                </a:cubicBezTo>
                <a:cubicBezTo>
                  <a:pt x="1235" y="759"/>
                  <a:pt x="1234" y="769"/>
                  <a:pt x="1236" y="775"/>
                </a:cubicBezTo>
                <a:cubicBezTo>
                  <a:pt x="1214" y="772"/>
                  <a:pt x="1194" y="777"/>
                  <a:pt x="1175" y="781"/>
                </a:cubicBezTo>
                <a:cubicBezTo>
                  <a:pt x="1161" y="784"/>
                  <a:pt x="1147" y="787"/>
                  <a:pt x="1133" y="787"/>
                </a:cubicBezTo>
                <a:cubicBezTo>
                  <a:pt x="1125" y="787"/>
                  <a:pt x="1118" y="787"/>
                  <a:pt x="1110" y="787"/>
                </a:cubicBezTo>
                <a:cubicBezTo>
                  <a:pt x="1092" y="786"/>
                  <a:pt x="1074" y="785"/>
                  <a:pt x="1056" y="789"/>
                </a:cubicBezTo>
                <a:cubicBezTo>
                  <a:pt x="1097" y="747"/>
                  <a:pt x="1141" y="718"/>
                  <a:pt x="1189" y="701"/>
                </a:cubicBezTo>
                <a:moveTo>
                  <a:pt x="1232" y="443"/>
                </a:moveTo>
                <a:cubicBezTo>
                  <a:pt x="1231" y="444"/>
                  <a:pt x="1231" y="445"/>
                  <a:pt x="1230" y="446"/>
                </a:cubicBezTo>
                <a:cubicBezTo>
                  <a:pt x="1229" y="448"/>
                  <a:pt x="1228" y="451"/>
                  <a:pt x="1227" y="453"/>
                </a:cubicBezTo>
                <a:cubicBezTo>
                  <a:pt x="1226" y="453"/>
                  <a:pt x="1225" y="453"/>
                  <a:pt x="1224" y="453"/>
                </a:cubicBezTo>
                <a:cubicBezTo>
                  <a:pt x="1220" y="453"/>
                  <a:pt x="1216" y="453"/>
                  <a:pt x="1213" y="453"/>
                </a:cubicBezTo>
                <a:cubicBezTo>
                  <a:pt x="1219" y="449"/>
                  <a:pt x="1225" y="446"/>
                  <a:pt x="1232" y="443"/>
                </a:cubicBezTo>
                <a:moveTo>
                  <a:pt x="1144" y="498"/>
                </a:moveTo>
                <a:cubicBezTo>
                  <a:pt x="1161" y="485"/>
                  <a:pt x="1178" y="473"/>
                  <a:pt x="1194" y="463"/>
                </a:cubicBezTo>
                <a:cubicBezTo>
                  <a:pt x="1195" y="463"/>
                  <a:pt x="1195" y="463"/>
                  <a:pt x="1195" y="463"/>
                </a:cubicBezTo>
                <a:cubicBezTo>
                  <a:pt x="1198" y="465"/>
                  <a:pt x="1202" y="465"/>
                  <a:pt x="1208" y="464"/>
                </a:cubicBezTo>
                <a:cubicBezTo>
                  <a:pt x="1213" y="463"/>
                  <a:pt x="1218" y="463"/>
                  <a:pt x="1223" y="463"/>
                </a:cubicBezTo>
                <a:cubicBezTo>
                  <a:pt x="1212" y="488"/>
                  <a:pt x="1198" y="509"/>
                  <a:pt x="1185" y="530"/>
                </a:cubicBezTo>
                <a:cubicBezTo>
                  <a:pt x="1162" y="563"/>
                  <a:pt x="1139" y="598"/>
                  <a:pt x="1132" y="651"/>
                </a:cubicBezTo>
                <a:cubicBezTo>
                  <a:pt x="1128" y="651"/>
                  <a:pt x="1124" y="652"/>
                  <a:pt x="1120" y="653"/>
                </a:cubicBezTo>
                <a:cubicBezTo>
                  <a:pt x="1111" y="655"/>
                  <a:pt x="1101" y="657"/>
                  <a:pt x="1091" y="658"/>
                </a:cubicBezTo>
                <a:cubicBezTo>
                  <a:pt x="1093" y="628"/>
                  <a:pt x="1099" y="603"/>
                  <a:pt x="1107" y="580"/>
                </a:cubicBezTo>
                <a:cubicBezTo>
                  <a:pt x="1112" y="576"/>
                  <a:pt x="1112" y="576"/>
                  <a:pt x="1112" y="576"/>
                </a:cubicBezTo>
                <a:cubicBezTo>
                  <a:pt x="1108" y="577"/>
                  <a:pt x="1108" y="577"/>
                  <a:pt x="1108" y="577"/>
                </a:cubicBezTo>
                <a:cubicBezTo>
                  <a:pt x="1116" y="556"/>
                  <a:pt x="1125" y="537"/>
                  <a:pt x="1134" y="518"/>
                </a:cubicBezTo>
                <a:cubicBezTo>
                  <a:pt x="1137" y="511"/>
                  <a:pt x="1140" y="505"/>
                  <a:pt x="1144" y="498"/>
                </a:cubicBezTo>
                <a:moveTo>
                  <a:pt x="1124" y="509"/>
                </a:moveTo>
                <a:cubicBezTo>
                  <a:pt x="1120" y="524"/>
                  <a:pt x="1113" y="537"/>
                  <a:pt x="1106" y="552"/>
                </a:cubicBezTo>
                <a:cubicBezTo>
                  <a:pt x="1102" y="562"/>
                  <a:pt x="1097" y="573"/>
                  <a:pt x="1092" y="583"/>
                </a:cubicBezTo>
                <a:cubicBezTo>
                  <a:pt x="1090" y="584"/>
                  <a:pt x="1090" y="584"/>
                  <a:pt x="1090" y="584"/>
                </a:cubicBezTo>
                <a:cubicBezTo>
                  <a:pt x="1079" y="588"/>
                  <a:pt x="1070" y="596"/>
                  <a:pt x="1060" y="604"/>
                </a:cubicBezTo>
                <a:cubicBezTo>
                  <a:pt x="1047" y="616"/>
                  <a:pt x="1033" y="628"/>
                  <a:pt x="1013" y="631"/>
                </a:cubicBezTo>
                <a:cubicBezTo>
                  <a:pt x="1016" y="617"/>
                  <a:pt x="1018" y="604"/>
                  <a:pt x="1020" y="591"/>
                </a:cubicBezTo>
                <a:cubicBezTo>
                  <a:pt x="1022" y="579"/>
                  <a:pt x="1022" y="579"/>
                  <a:pt x="1022" y="579"/>
                </a:cubicBezTo>
                <a:cubicBezTo>
                  <a:pt x="1053" y="558"/>
                  <a:pt x="1089" y="533"/>
                  <a:pt x="1124" y="509"/>
                </a:cubicBezTo>
                <a:moveTo>
                  <a:pt x="1060" y="435"/>
                </a:moveTo>
                <a:cubicBezTo>
                  <a:pt x="1074" y="430"/>
                  <a:pt x="1086" y="424"/>
                  <a:pt x="1098" y="418"/>
                </a:cubicBezTo>
                <a:cubicBezTo>
                  <a:pt x="1112" y="411"/>
                  <a:pt x="1125" y="405"/>
                  <a:pt x="1140" y="400"/>
                </a:cubicBezTo>
                <a:cubicBezTo>
                  <a:pt x="1130" y="412"/>
                  <a:pt x="1121" y="426"/>
                  <a:pt x="1112" y="443"/>
                </a:cubicBezTo>
                <a:cubicBezTo>
                  <a:pt x="1105" y="455"/>
                  <a:pt x="1101" y="468"/>
                  <a:pt x="1097" y="482"/>
                </a:cubicBezTo>
                <a:cubicBezTo>
                  <a:pt x="1091" y="501"/>
                  <a:pt x="1085" y="520"/>
                  <a:pt x="1073" y="531"/>
                </a:cubicBezTo>
                <a:cubicBezTo>
                  <a:pt x="1064" y="539"/>
                  <a:pt x="1054" y="544"/>
                  <a:pt x="1044" y="548"/>
                </a:cubicBezTo>
                <a:cubicBezTo>
                  <a:pt x="1038" y="551"/>
                  <a:pt x="1031" y="554"/>
                  <a:pt x="1026" y="558"/>
                </a:cubicBezTo>
                <a:cubicBezTo>
                  <a:pt x="1030" y="516"/>
                  <a:pt x="1050" y="496"/>
                  <a:pt x="1072" y="474"/>
                </a:cubicBezTo>
                <a:cubicBezTo>
                  <a:pt x="1084" y="462"/>
                  <a:pt x="1096" y="449"/>
                  <a:pt x="1105" y="434"/>
                </a:cubicBezTo>
                <a:cubicBezTo>
                  <a:pt x="1118" y="412"/>
                  <a:pt x="1118" y="412"/>
                  <a:pt x="1118" y="412"/>
                </a:cubicBezTo>
                <a:cubicBezTo>
                  <a:pt x="1100" y="429"/>
                  <a:pt x="1100" y="429"/>
                  <a:pt x="1100" y="429"/>
                </a:cubicBezTo>
                <a:cubicBezTo>
                  <a:pt x="1082" y="446"/>
                  <a:pt x="1060" y="472"/>
                  <a:pt x="1041" y="495"/>
                </a:cubicBezTo>
                <a:cubicBezTo>
                  <a:pt x="1043" y="489"/>
                  <a:pt x="1045" y="483"/>
                  <a:pt x="1048" y="477"/>
                </a:cubicBezTo>
                <a:cubicBezTo>
                  <a:pt x="1053" y="464"/>
                  <a:pt x="1059" y="450"/>
                  <a:pt x="1060" y="435"/>
                </a:cubicBezTo>
                <a:moveTo>
                  <a:pt x="977" y="498"/>
                </a:moveTo>
                <a:cubicBezTo>
                  <a:pt x="978" y="494"/>
                  <a:pt x="978" y="490"/>
                  <a:pt x="978" y="487"/>
                </a:cubicBezTo>
                <a:cubicBezTo>
                  <a:pt x="982" y="484"/>
                  <a:pt x="986" y="481"/>
                  <a:pt x="991" y="479"/>
                </a:cubicBezTo>
                <a:cubicBezTo>
                  <a:pt x="994" y="477"/>
                  <a:pt x="997" y="475"/>
                  <a:pt x="1000" y="473"/>
                </a:cubicBezTo>
                <a:cubicBezTo>
                  <a:pt x="997" y="482"/>
                  <a:pt x="990" y="491"/>
                  <a:pt x="983" y="500"/>
                </a:cubicBezTo>
                <a:cubicBezTo>
                  <a:pt x="981" y="502"/>
                  <a:pt x="978" y="505"/>
                  <a:pt x="976" y="507"/>
                </a:cubicBezTo>
                <a:cubicBezTo>
                  <a:pt x="977" y="504"/>
                  <a:pt x="977" y="501"/>
                  <a:pt x="977" y="498"/>
                </a:cubicBezTo>
                <a:moveTo>
                  <a:pt x="985" y="513"/>
                </a:moveTo>
                <a:cubicBezTo>
                  <a:pt x="990" y="509"/>
                  <a:pt x="995" y="504"/>
                  <a:pt x="998" y="498"/>
                </a:cubicBezTo>
                <a:cubicBezTo>
                  <a:pt x="1003" y="492"/>
                  <a:pt x="1007" y="484"/>
                  <a:pt x="1011" y="478"/>
                </a:cubicBezTo>
                <a:cubicBezTo>
                  <a:pt x="1021" y="461"/>
                  <a:pt x="1029" y="446"/>
                  <a:pt x="1047" y="440"/>
                </a:cubicBezTo>
                <a:cubicBezTo>
                  <a:pt x="1050" y="450"/>
                  <a:pt x="1042" y="465"/>
                  <a:pt x="1034" y="481"/>
                </a:cubicBezTo>
                <a:cubicBezTo>
                  <a:pt x="1028" y="493"/>
                  <a:pt x="1022" y="505"/>
                  <a:pt x="1018" y="517"/>
                </a:cubicBezTo>
                <a:cubicBezTo>
                  <a:pt x="1015" y="525"/>
                  <a:pt x="1014" y="534"/>
                  <a:pt x="1013" y="543"/>
                </a:cubicBezTo>
                <a:cubicBezTo>
                  <a:pt x="1011" y="553"/>
                  <a:pt x="1010" y="563"/>
                  <a:pt x="1006" y="570"/>
                </a:cubicBezTo>
                <a:cubicBezTo>
                  <a:pt x="1001" y="581"/>
                  <a:pt x="991" y="588"/>
                  <a:pt x="981" y="595"/>
                </a:cubicBezTo>
                <a:cubicBezTo>
                  <a:pt x="974" y="599"/>
                  <a:pt x="968" y="603"/>
                  <a:pt x="963" y="609"/>
                </a:cubicBezTo>
                <a:cubicBezTo>
                  <a:pt x="964" y="599"/>
                  <a:pt x="965" y="590"/>
                  <a:pt x="965" y="582"/>
                </a:cubicBezTo>
                <a:cubicBezTo>
                  <a:pt x="967" y="563"/>
                  <a:pt x="968" y="546"/>
                  <a:pt x="973" y="529"/>
                </a:cubicBezTo>
                <a:cubicBezTo>
                  <a:pt x="975" y="524"/>
                  <a:pt x="980" y="519"/>
                  <a:pt x="985" y="513"/>
                </a:cubicBezTo>
                <a:moveTo>
                  <a:pt x="929" y="420"/>
                </a:moveTo>
                <a:cubicBezTo>
                  <a:pt x="934" y="417"/>
                  <a:pt x="941" y="415"/>
                  <a:pt x="948" y="413"/>
                </a:cubicBezTo>
                <a:cubicBezTo>
                  <a:pt x="955" y="410"/>
                  <a:pt x="961" y="408"/>
                  <a:pt x="967" y="405"/>
                </a:cubicBezTo>
                <a:cubicBezTo>
                  <a:pt x="973" y="402"/>
                  <a:pt x="973" y="402"/>
                  <a:pt x="973" y="402"/>
                </a:cubicBezTo>
                <a:cubicBezTo>
                  <a:pt x="972" y="416"/>
                  <a:pt x="970" y="430"/>
                  <a:pt x="968" y="444"/>
                </a:cubicBezTo>
                <a:cubicBezTo>
                  <a:pt x="967" y="455"/>
                  <a:pt x="965" y="465"/>
                  <a:pt x="964" y="476"/>
                </a:cubicBezTo>
                <a:cubicBezTo>
                  <a:pt x="954" y="482"/>
                  <a:pt x="946" y="490"/>
                  <a:pt x="937" y="498"/>
                </a:cubicBezTo>
                <a:cubicBezTo>
                  <a:pt x="932" y="502"/>
                  <a:pt x="928" y="507"/>
                  <a:pt x="923" y="510"/>
                </a:cubicBezTo>
                <a:cubicBezTo>
                  <a:pt x="929" y="483"/>
                  <a:pt x="934" y="448"/>
                  <a:pt x="929" y="420"/>
                </a:cubicBezTo>
                <a:moveTo>
                  <a:pt x="973" y="400"/>
                </a:moveTo>
                <a:cubicBezTo>
                  <a:pt x="965" y="398"/>
                  <a:pt x="965" y="398"/>
                  <a:pt x="965" y="398"/>
                </a:cubicBezTo>
                <a:cubicBezTo>
                  <a:pt x="958" y="398"/>
                  <a:pt x="952" y="401"/>
                  <a:pt x="944" y="403"/>
                </a:cubicBezTo>
                <a:cubicBezTo>
                  <a:pt x="939" y="406"/>
                  <a:pt x="934" y="408"/>
                  <a:pt x="929" y="409"/>
                </a:cubicBezTo>
                <a:cubicBezTo>
                  <a:pt x="929" y="395"/>
                  <a:pt x="927" y="382"/>
                  <a:pt x="925" y="370"/>
                </a:cubicBezTo>
                <a:cubicBezTo>
                  <a:pt x="925" y="369"/>
                  <a:pt x="925" y="369"/>
                  <a:pt x="925" y="369"/>
                </a:cubicBezTo>
                <a:cubicBezTo>
                  <a:pt x="938" y="375"/>
                  <a:pt x="954" y="378"/>
                  <a:pt x="973" y="379"/>
                </a:cubicBezTo>
                <a:cubicBezTo>
                  <a:pt x="974" y="386"/>
                  <a:pt x="973" y="393"/>
                  <a:pt x="973" y="400"/>
                </a:cubicBezTo>
                <a:moveTo>
                  <a:pt x="973" y="361"/>
                </a:moveTo>
                <a:cubicBezTo>
                  <a:pt x="973" y="364"/>
                  <a:pt x="973" y="367"/>
                  <a:pt x="973" y="370"/>
                </a:cubicBezTo>
                <a:cubicBezTo>
                  <a:pt x="957" y="369"/>
                  <a:pt x="946" y="365"/>
                  <a:pt x="933" y="361"/>
                </a:cubicBezTo>
                <a:cubicBezTo>
                  <a:pt x="931" y="361"/>
                  <a:pt x="928" y="360"/>
                  <a:pt x="925" y="359"/>
                </a:cubicBezTo>
                <a:cubicBezTo>
                  <a:pt x="928" y="352"/>
                  <a:pt x="937" y="351"/>
                  <a:pt x="950" y="350"/>
                </a:cubicBezTo>
                <a:cubicBezTo>
                  <a:pt x="958" y="349"/>
                  <a:pt x="966" y="349"/>
                  <a:pt x="972" y="346"/>
                </a:cubicBezTo>
                <a:cubicBezTo>
                  <a:pt x="973" y="350"/>
                  <a:pt x="973" y="356"/>
                  <a:pt x="973" y="361"/>
                </a:cubicBezTo>
                <a:moveTo>
                  <a:pt x="972" y="334"/>
                </a:moveTo>
                <a:cubicBezTo>
                  <a:pt x="966" y="339"/>
                  <a:pt x="955" y="340"/>
                  <a:pt x="944" y="340"/>
                </a:cubicBezTo>
                <a:cubicBezTo>
                  <a:pt x="943" y="341"/>
                  <a:pt x="942" y="341"/>
                  <a:pt x="941" y="341"/>
                </a:cubicBezTo>
                <a:cubicBezTo>
                  <a:pt x="945" y="335"/>
                  <a:pt x="950" y="331"/>
                  <a:pt x="955" y="326"/>
                </a:cubicBezTo>
                <a:cubicBezTo>
                  <a:pt x="960" y="322"/>
                  <a:pt x="964" y="317"/>
                  <a:pt x="968" y="312"/>
                </a:cubicBezTo>
                <a:cubicBezTo>
                  <a:pt x="969" y="314"/>
                  <a:pt x="969" y="318"/>
                  <a:pt x="969" y="321"/>
                </a:cubicBezTo>
                <a:cubicBezTo>
                  <a:pt x="970" y="325"/>
                  <a:pt x="970" y="330"/>
                  <a:pt x="972" y="334"/>
                </a:cubicBezTo>
                <a:moveTo>
                  <a:pt x="966" y="286"/>
                </a:moveTo>
                <a:cubicBezTo>
                  <a:pt x="966" y="289"/>
                  <a:pt x="966" y="292"/>
                  <a:pt x="969" y="294"/>
                </a:cubicBezTo>
                <a:cubicBezTo>
                  <a:pt x="952" y="307"/>
                  <a:pt x="936" y="320"/>
                  <a:pt x="920" y="333"/>
                </a:cubicBezTo>
                <a:cubicBezTo>
                  <a:pt x="920" y="333"/>
                  <a:pt x="920" y="332"/>
                  <a:pt x="920" y="331"/>
                </a:cubicBezTo>
                <a:cubicBezTo>
                  <a:pt x="920" y="331"/>
                  <a:pt x="920" y="330"/>
                  <a:pt x="919" y="329"/>
                </a:cubicBezTo>
                <a:cubicBezTo>
                  <a:pt x="935" y="315"/>
                  <a:pt x="950" y="300"/>
                  <a:pt x="966" y="286"/>
                </a:cubicBezTo>
                <a:moveTo>
                  <a:pt x="918" y="542"/>
                </a:moveTo>
                <a:cubicBezTo>
                  <a:pt x="932" y="527"/>
                  <a:pt x="945" y="512"/>
                  <a:pt x="959" y="502"/>
                </a:cubicBezTo>
                <a:cubicBezTo>
                  <a:pt x="952" y="538"/>
                  <a:pt x="943" y="571"/>
                  <a:pt x="934" y="605"/>
                </a:cubicBezTo>
                <a:cubicBezTo>
                  <a:pt x="928" y="627"/>
                  <a:pt x="922" y="649"/>
                  <a:pt x="916" y="673"/>
                </a:cubicBezTo>
                <a:cubicBezTo>
                  <a:pt x="905" y="679"/>
                  <a:pt x="894" y="684"/>
                  <a:pt x="883" y="688"/>
                </a:cubicBezTo>
                <a:cubicBezTo>
                  <a:pt x="886" y="673"/>
                  <a:pt x="895" y="658"/>
                  <a:pt x="904" y="641"/>
                </a:cubicBezTo>
                <a:cubicBezTo>
                  <a:pt x="913" y="626"/>
                  <a:pt x="922" y="611"/>
                  <a:pt x="927" y="594"/>
                </a:cubicBezTo>
                <a:cubicBezTo>
                  <a:pt x="934" y="572"/>
                  <a:pt x="934" y="572"/>
                  <a:pt x="934" y="572"/>
                </a:cubicBezTo>
                <a:cubicBezTo>
                  <a:pt x="921" y="591"/>
                  <a:pt x="921" y="591"/>
                  <a:pt x="921" y="591"/>
                </a:cubicBezTo>
                <a:cubicBezTo>
                  <a:pt x="914" y="601"/>
                  <a:pt x="909" y="611"/>
                  <a:pt x="904" y="622"/>
                </a:cubicBezTo>
                <a:cubicBezTo>
                  <a:pt x="899" y="632"/>
                  <a:pt x="894" y="643"/>
                  <a:pt x="887" y="652"/>
                </a:cubicBezTo>
                <a:cubicBezTo>
                  <a:pt x="886" y="639"/>
                  <a:pt x="893" y="623"/>
                  <a:pt x="900" y="608"/>
                </a:cubicBezTo>
                <a:cubicBezTo>
                  <a:pt x="904" y="599"/>
                  <a:pt x="908" y="590"/>
                  <a:pt x="910" y="581"/>
                </a:cubicBezTo>
                <a:cubicBezTo>
                  <a:pt x="915" y="565"/>
                  <a:pt x="915" y="565"/>
                  <a:pt x="915" y="565"/>
                </a:cubicBezTo>
                <a:cubicBezTo>
                  <a:pt x="928" y="552"/>
                  <a:pt x="928" y="552"/>
                  <a:pt x="928" y="552"/>
                </a:cubicBezTo>
                <a:cubicBezTo>
                  <a:pt x="908" y="561"/>
                  <a:pt x="908" y="561"/>
                  <a:pt x="908" y="561"/>
                </a:cubicBezTo>
                <a:cubicBezTo>
                  <a:pt x="905" y="563"/>
                  <a:pt x="900" y="565"/>
                  <a:pt x="896" y="566"/>
                </a:cubicBezTo>
                <a:cubicBezTo>
                  <a:pt x="904" y="559"/>
                  <a:pt x="911" y="551"/>
                  <a:pt x="918" y="542"/>
                </a:cubicBezTo>
                <a:moveTo>
                  <a:pt x="914" y="373"/>
                </a:moveTo>
                <a:cubicBezTo>
                  <a:pt x="916" y="381"/>
                  <a:pt x="916" y="391"/>
                  <a:pt x="917" y="401"/>
                </a:cubicBezTo>
                <a:cubicBezTo>
                  <a:pt x="917" y="404"/>
                  <a:pt x="917" y="408"/>
                  <a:pt x="917" y="412"/>
                </a:cubicBezTo>
                <a:cubicBezTo>
                  <a:pt x="904" y="416"/>
                  <a:pt x="893" y="419"/>
                  <a:pt x="880" y="420"/>
                </a:cubicBezTo>
                <a:cubicBezTo>
                  <a:pt x="890" y="405"/>
                  <a:pt x="901" y="390"/>
                  <a:pt x="914" y="373"/>
                </a:cubicBezTo>
                <a:moveTo>
                  <a:pt x="840" y="206"/>
                </a:moveTo>
                <a:cubicBezTo>
                  <a:pt x="856" y="198"/>
                  <a:pt x="871" y="187"/>
                  <a:pt x="885" y="177"/>
                </a:cubicBezTo>
                <a:cubicBezTo>
                  <a:pt x="896" y="169"/>
                  <a:pt x="907" y="161"/>
                  <a:pt x="918" y="154"/>
                </a:cubicBezTo>
                <a:cubicBezTo>
                  <a:pt x="919" y="168"/>
                  <a:pt x="917" y="182"/>
                  <a:pt x="914" y="195"/>
                </a:cubicBezTo>
                <a:cubicBezTo>
                  <a:pt x="910" y="197"/>
                  <a:pt x="910" y="197"/>
                  <a:pt x="910" y="197"/>
                </a:cubicBezTo>
                <a:cubicBezTo>
                  <a:pt x="904" y="199"/>
                  <a:pt x="898" y="204"/>
                  <a:pt x="892" y="210"/>
                </a:cubicBezTo>
                <a:cubicBezTo>
                  <a:pt x="889" y="214"/>
                  <a:pt x="885" y="217"/>
                  <a:pt x="881" y="221"/>
                </a:cubicBezTo>
                <a:cubicBezTo>
                  <a:pt x="886" y="216"/>
                  <a:pt x="890" y="210"/>
                  <a:pt x="895" y="204"/>
                </a:cubicBezTo>
                <a:cubicBezTo>
                  <a:pt x="906" y="189"/>
                  <a:pt x="906" y="189"/>
                  <a:pt x="906" y="189"/>
                </a:cubicBezTo>
                <a:cubicBezTo>
                  <a:pt x="890" y="199"/>
                  <a:pt x="890" y="199"/>
                  <a:pt x="890" y="199"/>
                </a:cubicBezTo>
                <a:cubicBezTo>
                  <a:pt x="871" y="211"/>
                  <a:pt x="852" y="240"/>
                  <a:pt x="841" y="260"/>
                </a:cubicBezTo>
                <a:cubicBezTo>
                  <a:pt x="837" y="245"/>
                  <a:pt x="839" y="225"/>
                  <a:pt x="840" y="206"/>
                </a:cubicBezTo>
                <a:moveTo>
                  <a:pt x="839" y="279"/>
                </a:moveTo>
                <a:cubicBezTo>
                  <a:pt x="850" y="267"/>
                  <a:pt x="861" y="254"/>
                  <a:pt x="865" y="240"/>
                </a:cubicBezTo>
                <a:cubicBezTo>
                  <a:pt x="886" y="232"/>
                  <a:pt x="900" y="218"/>
                  <a:pt x="912" y="204"/>
                </a:cubicBezTo>
                <a:cubicBezTo>
                  <a:pt x="912" y="207"/>
                  <a:pt x="911" y="209"/>
                  <a:pt x="911" y="211"/>
                </a:cubicBezTo>
                <a:cubicBezTo>
                  <a:pt x="908" y="221"/>
                  <a:pt x="906" y="230"/>
                  <a:pt x="905" y="238"/>
                </a:cubicBezTo>
                <a:cubicBezTo>
                  <a:pt x="905" y="241"/>
                  <a:pt x="905" y="243"/>
                  <a:pt x="905" y="246"/>
                </a:cubicBezTo>
                <a:cubicBezTo>
                  <a:pt x="905" y="250"/>
                  <a:pt x="905" y="254"/>
                  <a:pt x="904" y="257"/>
                </a:cubicBezTo>
                <a:cubicBezTo>
                  <a:pt x="893" y="287"/>
                  <a:pt x="849" y="303"/>
                  <a:pt x="817" y="314"/>
                </a:cubicBezTo>
                <a:cubicBezTo>
                  <a:pt x="815" y="315"/>
                  <a:pt x="815" y="315"/>
                  <a:pt x="815" y="315"/>
                </a:cubicBezTo>
                <a:cubicBezTo>
                  <a:pt x="817" y="311"/>
                  <a:pt x="819" y="307"/>
                  <a:pt x="822" y="302"/>
                </a:cubicBezTo>
                <a:cubicBezTo>
                  <a:pt x="824" y="299"/>
                  <a:pt x="824" y="299"/>
                  <a:pt x="824" y="299"/>
                </a:cubicBezTo>
                <a:cubicBezTo>
                  <a:pt x="828" y="295"/>
                  <a:pt x="831" y="291"/>
                  <a:pt x="834" y="286"/>
                </a:cubicBezTo>
                <a:cubicBezTo>
                  <a:pt x="836" y="284"/>
                  <a:pt x="837" y="282"/>
                  <a:pt x="839" y="279"/>
                </a:cubicBezTo>
                <a:moveTo>
                  <a:pt x="828" y="217"/>
                </a:moveTo>
                <a:cubicBezTo>
                  <a:pt x="827" y="227"/>
                  <a:pt x="829" y="236"/>
                  <a:pt x="830" y="245"/>
                </a:cubicBezTo>
                <a:cubicBezTo>
                  <a:pt x="832" y="254"/>
                  <a:pt x="833" y="263"/>
                  <a:pt x="832" y="270"/>
                </a:cubicBezTo>
                <a:cubicBezTo>
                  <a:pt x="831" y="274"/>
                  <a:pt x="830" y="278"/>
                  <a:pt x="828" y="282"/>
                </a:cubicBezTo>
                <a:cubicBezTo>
                  <a:pt x="824" y="286"/>
                  <a:pt x="820" y="292"/>
                  <a:pt x="816" y="298"/>
                </a:cubicBezTo>
                <a:cubicBezTo>
                  <a:pt x="813" y="302"/>
                  <a:pt x="810" y="306"/>
                  <a:pt x="808" y="310"/>
                </a:cubicBezTo>
                <a:cubicBezTo>
                  <a:pt x="804" y="304"/>
                  <a:pt x="802" y="296"/>
                  <a:pt x="800" y="287"/>
                </a:cubicBezTo>
                <a:cubicBezTo>
                  <a:pt x="798" y="281"/>
                  <a:pt x="797" y="275"/>
                  <a:pt x="794" y="269"/>
                </a:cubicBezTo>
                <a:cubicBezTo>
                  <a:pt x="802" y="249"/>
                  <a:pt x="813" y="231"/>
                  <a:pt x="828" y="217"/>
                </a:cubicBezTo>
                <a:moveTo>
                  <a:pt x="787" y="375"/>
                </a:moveTo>
                <a:cubicBezTo>
                  <a:pt x="791" y="366"/>
                  <a:pt x="796" y="357"/>
                  <a:pt x="800" y="348"/>
                </a:cubicBezTo>
                <a:cubicBezTo>
                  <a:pt x="802" y="353"/>
                  <a:pt x="804" y="359"/>
                  <a:pt x="806" y="365"/>
                </a:cubicBezTo>
                <a:cubicBezTo>
                  <a:pt x="807" y="371"/>
                  <a:pt x="809" y="378"/>
                  <a:pt x="812" y="383"/>
                </a:cubicBezTo>
                <a:cubicBezTo>
                  <a:pt x="810" y="386"/>
                  <a:pt x="809" y="389"/>
                  <a:pt x="808" y="392"/>
                </a:cubicBezTo>
                <a:cubicBezTo>
                  <a:pt x="802" y="407"/>
                  <a:pt x="796" y="423"/>
                  <a:pt x="795" y="445"/>
                </a:cubicBezTo>
                <a:cubicBezTo>
                  <a:pt x="793" y="447"/>
                  <a:pt x="791" y="450"/>
                  <a:pt x="789" y="452"/>
                </a:cubicBezTo>
                <a:cubicBezTo>
                  <a:pt x="782" y="459"/>
                  <a:pt x="775" y="466"/>
                  <a:pt x="767" y="472"/>
                </a:cubicBezTo>
                <a:cubicBezTo>
                  <a:pt x="755" y="435"/>
                  <a:pt x="770" y="406"/>
                  <a:pt x="787" y="375"/>
                </a:cubicBezTo>
                <a:moveTo>
                  <a:pt x="772" y="757"/>
                </a:moveTo>
                <a:cubicBezTo>
                  <a:pt x="749" y="740"/>
                  <a:pt x="723" y="723"/>
                  <a:pt x="691" y="711"/>
                </a:cubicBezTo>
                <a:cubicBezTo>
                  <a:pt x="698" y="679"/>
                  <a:pt x="716" y="662"/>
                  <a:pt x="735" y="643"/>
                </a:cubicBezTo>
                <a:cubicBezTo>
                  <a:pt x="739" y="640"/>
                  <a:pt x="743" y="636"/>
                  <a:pt x="747" y="632"/>
                </a:cubicBezTo>
                <a:cubicBezTo>
                  <a:pt x="762" y="674"/>
                  <a:pt x="770" y="714"/>
                  <a:pt x="772" y="757"/>
                </a:cubicBezTo>
                <a:moveTo>
                  <a:pt x="723" y="635"/>
                </a:moveTo>
                <a:cubicBezTo>
                  <a:pt x="720" y="637"/>
                  <a:pt x="716" y="640"/>
                  <a:pt x="714" y="643"/>
                </a:cubicBezTo>
                <a:cubicBezTo>
                  <a:pt x="710" y="623"/>
                  <a:pt x="716" y="594"/>
                  <a:pt x="723" y="576"/>
                </a:cubicBezTo>
                <a:cubicBezTo>
                  <a:pt x="727" y="581"/>
                  <a:pt x="730" y="587"/>
                  <a:pt x="733" y="593"/>
                </a:cubicBezTo>
                <a:cubicBezTo>
                  <a:pt x="736" y="600"/>
                  <a:pt x="739" y="607"/>
                  <a:pt x="745" y="612"/>
                </a:cubicBezTo>
                <a:cubicBezTo>
                  <a:pt x="738" y="620"/>
                  <a:pt x="730" y="628"/>
                  <a:pt x="723" y="635"/>
                </a:cubicBezTo>
                <a:moveTo>
                  <a:pt x="735" y="550"/>
                </a:moveTo>
                <a:cubicBezTo>
                  <a:pt x="737" y="548"/>
                  <a:pt x="739" y="545"/>
                  <a:pt x="742" y="542"/>
                </a:cubicBezTo>
                <a:cubicBezTo>
                  <a:pt x="742" y="548"/>
                  <a:pt x="743" y="553"/>
                  <a:pt x="742" y="558"/>
                </a:cubicBezTo>
                <a:cubicBezTo>
                  <a:pt x="741" y="557"/>
                  <a:pt x="740" y="556"/>
                  <a:pt x="740" y="556"/>
                </a:cubicBezTo>
                <a:cubicBezTo>
                  <a:pt x="739" y="554"/>
                  <a:pt x="737" y="552"/>
                  <a:pt x="735" y="550"/>
                </a:cubicBezTo>
                <a:moveTo>
                  <a:pt x="609" y="241"/>
                </a:moveTo>
                <a:cubicBezTo>
                  <a:pt x="609" y="203"/>
                  <a:pt x="606" y="168"/>
                  <a:pt x="600" y="138"/>
                </a:cubicBezTo>
                <a:cubicBezTo>
                  <a:pt x="607" y="163"/>
                  <a:pt x="617" y="186"/>
                  <a:pt x="627" y="208"/>
                </a:cubicBezTo>
                <a:cubicBezTo>
                  <a:pt x="628" y="210"/>
                  <a:pt x="628" y="210"/>
                  <a:pt x="628" y="210"/>
                </a:cubicBezTo>
                <a:cubicBezTo>
                  <a:pt x="623" y="216"/>
                  <a:pt x="619" y="223"/>
                  <a:pt x="615" y="230"/>
                </a:cubicBezTo>
                <a:cubicBezTo>
                  <a:pt x="613" y="233"/>
                  <a:pt x="611" y="237"/>
                  <a:pt x="609" y="241"/>
                </a:cubicBezTo>
                <a:moveTo>
                  <a:pt x="614" y="297"/>
                </a:moveTo>
                <a:cubicBezTo>
                  <a:pt x="610" y="271"/>
                  <a:pt x="619" y="252"/>
                  <a:pt x="629" y="230"/>
                </a:cubicBezTo>
                <a:cubicBezTo>
                  <a:pt x="630" y="228"/>
                  <a:pt x="632" y="225"/>
                  <a:pt x="633" y="222"/>
                </a:cubicBezTo>
                <a:cubicBezTo>
                  <a:pt x="707" y="287"/>
                  <a:pt x="744" y="389"/>
                  <a:pt x="742" y="528"/>
                </a:cubicBezTo>
                <a:cubicBezTo>
                  <a:pt x="741" y="530"/>
                  <a:pt x="739" y="531"/>
                  <a:pt x="737" y="533"/>
                </a:cubicBezTo>
                <a:cubicBezTo>
                  <a:pt x="735" y="535"/>
                  <a:pt x="732" y="538"/>
                  <a:pt x="730" y="541"/>
                </a:cubicBezTo>
                <a:cubicBezTo>
                  <a:pt x="672" y="482"/>
                  <a:pt x="627" y="387"/>
                  <a:pt x="614" y="297"/>
                </a:cubicBezTo>
                <a:moveTo>
                  <a:pt x="632" y="462"/>
                </a:moveTo>
                <a:cubicBezTo>
                  <a:pt x="635" y="456"/>
                  <a:pt x="637" y="451"/>
                  <a:pt x="640" y="445"/>
                </a:cubicBezTo>
                <a:cubicBezTo>
                  <a:pt x="644" y="450"/>
                  <a:pt x="647" y="456"/>
                  <a:pt x="650" y="463"/>
                </a:cubicBezTo>
                <a:cubicBezTo>
                  <a:pt x="652" y="466"/>
                  <a:pt x="653" y="469"/>
                  <a:pt x="656" y="473"/>
                </a:cubicBezTo>
                <a:cubicBezTo>
                  <a:pt x="652" y="472"/>
                  <a:pt x="648" y="470"/>
                  <a:pt x="643" y="468"/>
                </a:cubicBezTo>
                <a:cubicBezTo>
                  <a:pt x="640" y="466"/>
                  <a:pt x="636" y="464"/>
                  <a:pt x="632" y="463"/>
                </a:cubicBezTo>
                <a:cubicBezTo>
                  <a:pt x="632" y="462"/>
                  <a:pt x="632" y="462"/>
                  <a:pt x="632" y="462"/>
                </a:cubicBezTo>
                <a:moveTo>
                  <a:pt x="626" y="473"/>
                </a:moveTo>
                <a:cubicBezTo>
                  <a:pt x="637" y="481"/>
                  <a:pt x="650" y="489"/>
                  <a:pt x="668" y="493"/>
                </a:cubicBezTo>
                <a:cubicBezTo>
                  <a:pt x="682" y="514"/>
                  <a:pt x="696" y="536"/>
                  <a:pt x="716" y="565"/>
                </a:cubicBezTo>
                <a:cubicBezTo>
                  <a:pt x="707" y="588"/>
                  <a:pt x="699" y="624"/>
                  <a:pt x="703" y="652"/>
                </a:cubicBezTo>
                <a:cubicBezTo>
                  <a:pt x="690" y="667"/>
                  <a:pt x="681" y="687"/>
                  <a:pt x="674" y="704"/>
                </a:cubicBezTo>
                <a:cubicBezTo>
                  <a:pt x="639" y="698"/>
                  <a:pt x="626" y="674"/>
                  <a:pt x="612" y="648"/>
                </a:cubicBezTo>
                <a:cubicBezTo>
                  <a:pt x="609" y="644"/>
                  <a:pt x="607" y="640"/>
                  <a:pt x="605" y="635"/>
                </a:cubicBezTo>
                <a:cubicBezTo>
                  <a:pt x="609" y="618"/>
                  <a:pt x="620" y="609"/>
                  <a:pt x="631" y="599"/>
                </a:cubicBezTo>
                <a:cubicBezTo>
                  <a:pt x="642" y="589"/>
                  <a:pt x="654" y="579"/>
                  <a:pt x="659" y="561"/>
                </a:cubicBezTo>
                <a:cubicBezTo>
                  <a:pt x="652" y="558"/>
                  <a:pt x="652" y="558"/>
                  <a:pt x="652" y="558"/>
                </a:cubicBezTo>
                <a:cubicBezTo>
                  <a:pt x="646" y="571"/>
                  <a:pt x="637" y="580"/>
                  <a:pt x="627" y="589"/>
                </a:cubicBezTo>
                <a:cubicBezTo>
                  <a:pt x="617" y="597"/>
                  <a:pt x="608" y="606"/>
                  <a:pt x="601" y="619"/>
                </a:cubicBezTo>
                <a:cubicBezTo>
                  <a:pt x="594" y="599"/>
                  <a:pt x="594" y="569"/>
                  <a:pt x="600" y="536"/>
                </a:cubicBezTo>
                <a:cubicBezTo>
                  <a:pt x="601" y="532"/>
                  <a:pt x="601" y="532"/>
                  <a:pt x="601" y="532"/>
                </a:cubicBezTo>
                <a:cubicBezTo>
                  <a:pt x="605" y="507"/>
                  <a:pt x="611" y="480"/>
                  <a:pt x="626" y="473"/>
                </a:cubicBezTo>
                <a:moveTo>
                  <a:pt x="493" y="469"/>
                </a:moveTo>
                <a:cubicBezTo>
                  <a:pt x="498" y="445"/>
                  <a:pt x="509" y="430"/>
                  <a:pt x="522" y="414"/>
                </a:cubicBezTo>
                <a:cubicBezTo>
                  <a:pt x="525" y="410"/>
                  <a:pt x="528" y="405"/>
                  <a:pt x="531" y="401"/>
                </a:cubicBezTo>
                <a:cubicBezTo>
                  <a:pt x="534" y="396"/>
                  <a:pt x="534" y="396"/>
                  <a:pt x="534" y="396"/>
                </a:cubicBezTo>
                <a:cubicBezTo>
                  <a:pt x="528" y="395"/>
                  <a:pt x="528" y="395"/>
                  <a:pt x="528" y="395"/>
                </a:cubicBezTo>
                <a:cubicBezTo>
                  <a:pt x="520" y="395"/>
                  <a:pt x="516" y="404"/>
                  <a:pt x="511" y="412"/>
                </a:cubicBezTo>
                <a:cubicBezTo>
                  <a:pt x="510" y="413"/>
                  <a:pt x="510" y="413"/>
                  <a:pt x="510" y="413"/>
                </a:cubicBezTo>
                <a:cubicBezTo>
                  <a:pt x="511" y="408"/>
                  <a:pt x="511" y="403"/>
                  <a:pt x="512" y="398"/>
                </a:cubicBezTo>
                <a:cubicBezTo>
                  <a:pt x="513" y="388"/>
                  <a:pt x="514" y="378"/>
                  <a:pt x="514" y="369"/>
                </a:cubicBezTo>
                <a:cubicBezTo>
                  <a:pt x="507" y="368"/>
                  <a:pt x="507" y="368"/>
                  <a:pt x="507" y="368"/>
                </a:cubicBezTo>
                <a:cubicBezTo>
                  <a:pt x="505" y="380"/>
                  <a:pt x="505" y="380"/>
                  <a:pt x="505" y="380"/>
                </a:cubicBezTo>
                <a:cubicBezTo>
                  <a:pt x="501" y="406"/>
                  <a:pt x="497" y="428"/>
                  <a:pt x="488" y="453"/>
                </a:cubicBezTo>
                <a:cubicBezTo>
                  <a:pt x="484" y="444"/>
                  <a:pt x="477" y="435"/>
                  <a:pt x="471" y="428"/>
                </a:cubicBezTo>
                <a:cubicBezTo>
                  <a:pt x="462" y="415"/>
                  <a:pt x="453" y="404"/>
                  <a:pt x="452" y="389"/>
                </a:cubicBezTo>
                <a:cubicBezTo>
                  <a:pt x="451" y="376"/>
                  <a:pt x="457" y="364"/>
                  <a:pt x="464" y="351"/>
                </a:cubicBezTo>
                <a:cubicBezTo>
                  <a:pt x="470" y="337"/>
                  <a:pt x="478" y="323"/>
                  <a:pt x="479" y="305"/>
                </a:cubicBezTo>
                <a:cubicBezTo>
                  <a:pt x="493" y="323"/>
                  <a:pt x="507" y="341"/>
                  <a:pt x="520" y="359"/>
                </a:cubicBezTo>
                <a:cubicBezTo>
                  <a:pt x="544" y="393"/>
                  <a:pt x="569" y="428"/>
                  <a:pt x="603" y="456"/>
                </a:cubicBezTo>
                <a:cubicBezTo>
                  <a:pt x="602" y="484"/>
                  <a:pt x="598" y="506"/>
                  <a:pt x="591" y="525"/>
                </a:cubicBezTo>
                <a:cubicBezTo>
                  <a:pt x="586" y="519"/>
                  <a:pt x="583" y="511"/>
                  <a:pt x="580" y="503"/>
                </a:cubicBezTo>
                <a:cubicBezTo>
                  <a:pt x="577" y="494"/>
                  <a:pt x="574" y="485"/>
                  <a:pt x="568" y="478"/>
                </a:cubicBezTo>
                <a:cubicBezTo>
                  <a:pt x="564" y="474"/>
                  <a:pt x="564" y="474"/>
                  <a:pt x="564" y="474"/>
                </a:cubicBezTo>
                <a:cubicBezTo>
                  <a:pt x="565" y="474"/>
                  <a:pt x="565" y="474"/>
                  <a:pt x="565" y="474"/>
                </a:cubicBezTo>
                <a:cubicBezTo>
                  <a:pt x="571" y="471"/>
                  <a:pt x="571" y="471"/>
                  <a:pt x="571" y="471"/>
                </a:cubicBezTo>
                <a:cubicBezTo>
                  <a:pt x="566" y="468"/>
                  <a:pt x="566" y="468"/>
                  <a:pt x="566" y="468"/>
                </a:cubicBezTo>
                <a:cubicBezTo>
                  <a:pt x="564" y="466"/>
                  <a:pt x="564" y="463"/>
                  <a:pt x="563" y="459"/>
                </a:cubicBezTo>
                <a:cubicBezTo>
                  <a:pt x="563" y="454"/>
                  <a:pt x="562" y="449"/>
                  <a:pt x="558" y="445"/>
                </a:cubicBezTo>
                <a:cubicBezTo>
                  <a:pt x="552" y="441"/>
                  <a:pt x="552" y="441"/>
                  <a:pt x="552" y="441"/>
                </a:cubicBezTo>
                <a:cubicBezTo>
                  <a:pt x="552" y="448"/>
                  <a:pt x="552" y="448"/>
                  <a:pt x="552" y="448"/>
                </a:cubicBezTo>
                <a:cubicBezTo>
                  <a:pt x="553" y="465"/>
                  <a:pt x="556" y="471"/>
                  <a:pt x="559" y="473"/>
                </a:cubicBezTo>
                <a:cubicBezTo>
                  <a:pt x="563" y="484"/>
                  <a:pt x="563" y="484"/>
                  <a:pt x="563" y="484"/>
                </a:cubicBezTo>
                <a:cubicBezTo>
                  <a:pt x="569" y="502"/>
                  <a:pt x="576" y="521"/>
                  <a:pt x="587" y="536"/>
                </a:cubicBezTo>
                <a:cubicBezTo>
                  <a:pt x="575" y="604"/>
                  <a:pt x="591" y="648"/>
                  <a:pt x="610" y="682"/>
                </a:cubicBezTo>
                <a:cubicBezTo>
                  <a:pt x="565" y="666"/>
                  <a:pt x="531" y="639"/>
                  <a:pt x="511" y="601"/>
                </a:cubicBezTo>
                <a:cubicBezTo>
                  <a:pt x="518" y="545"/>
                  <a:pt x="503" y="494"/>
                  <a:pt x="493" y="469"/>
                </a:cubicBezTo>
                <a:moveTo>
                  <a:pt x="407" y="693"/>
                </a:moveTo>
                <a:cubicBezTo>
                  <a:pt x="412" y="687"/>
                  <a:pt x="421" y="684"/>
                  <a:pt x="432" y="685"/>
                </a:cubicBezTo>
                <a:cubicBezTo>
                  <a:pt x="434" y="685"/>
                  <a:pt x="435" y="685"/>
                  <a:pt x="437" y="685"/>
                </a:cubicBezTo>
                <a:cubicBezTo>
                  <a:pt x="432" y="687"/>
                  <a:pt x="425" y="689"/>
                  <a:pt x="422" y="690"/>
                </a:cubicBezTo>
                <a:cubicBezTo>
                  <a:pt x="418" y="691"/>
                  <a:pt x="414" y="692"/>
                  <a:pt x="411" y="693"/>
                </a:cubicBezTo>
                <a:cubicBezTo>
                  <a:pt x="405" y="695"/>
                  <a:pt x="405" y="695"/>
                  <a:pt x="405" y="695"/>
                </a:cubicBezTo>
                <a:cubicBezTo>
                  <a:pt x="406" y="695"/>
                  <a:pt x="406" y="694"/>
                  <a:pt x="407" y="693"/>
                </a:cubicBezTo>
                <a:moveTo>
                  <a:pt x="465" y="714"/>
                </a:moveTo>
                <a:cubicBezTo>
                  <a:pt x="443" y="714"/>
                  <a:pt x="421" y="713"/>
                  <a:pt x="401" y="715"/>
                </a:cubicBezTo>
                <a:cubicBezTo>
                  <a:pt x="400" y="709"/>
                  <a:pt x="401" y="703"/>
                  <a:pt x="404" y="698"/>
                </a:cubicBezTo>
                <a:cubicBezTo>
                  <a:pt x="411" y="700"/>
                  <a:pt x="411" y="700"/>
                  <a:pt x="411" y="700"/>
                </a:cubicBezTo>
                <a:cubicBezTo>
                  <a:pt x="420" y="703"/>
                  <a:pt x="432" y="698"/>
                  <a:pt x="442" y="693"/>
                </a:cubicBezTo>
                <a:cubicBezTo>
                  <a:pt x="445" y="692"/>
                  <a:pt x="447" y="691"/>
                  <a:pt x="450" y="690"/>
                </a:cubicBezTo>
                <a:cubicBezTo>
                  <a:pt x="454" y="691"/>
                  <a:pt x="458" y="692"/>
                  <a:pt x="463" y="693"/>
                </a:cubicBezTo>
                <a:cubicBezTo>
                  <a:pt x="479" y="698"/>
                  <a:pt x="494" y="703"/>
                  <a:pt x="501" y="714"/>
                </a:cubicBezTo>
                <a:cubicBezTo>
                  <a:pt x="489" y="714"/>
                  <a:pt x="477" y="714"/>
                  <a:pt x="465" y="714"/>
                </a:cubicBezTo>
                <a:moveTo>
                  <a:pt x="561" y="725"/>
                </a:moveTo>
                <a:cubicBezTo>
                  <a:pt x="549" y="723"/>
                  <a:pt x="536" y="721"/>
                  <a:pt x="524" y="715"/>
                </a:cubicBezTo>
                <a:cubicBezTo>
                  <a:pt x="516" y="712"/>
                  <a:pt x="510" y="707"/>
                  <a:pt x="502" y="701"/>
                </a:cubicBezTo>
                <a:cubicBezTo>
                  <a:pt x="491" y="692"/>
                  <a:pt x="479" y="683"/>
                  <a:pt x="463" y="679"/>
                </a:cubicBezTo>
                <a:cubicBezTo>
                  <a:pt x="458" y="678"/>
                  <a:pt x="453" y="677"/>
                  <a:pt x="448" y="677"/>
                </a:cubicBezTo>
                <a:cubicBezTo>
                  <a:pt x="443" y="677"/>
                  <a:pt x="439" y="677"/>
                  <a:pt x="434" y="677"/>
                </a:cubicBezTo>
                <a:cubicBezTo>
                  <a:pt x="429" y="676"/>
                  <a:pt x="424" y="676"/>
                  <a:pt x="419" y="676"/>
                </a:cubicBezTo>
                <a:cubicBezTo>
                  <a:pt x="435" y="652"/>
                  <a:pt x="470" y="649"/>
                  <a:pt x="506" y="645"/>
                </a:cubicBezTo>
                <a:cubicBezTo>
                  <a:pt x="510" y="645"/>
                  <a:pt x="514" y="644"/>
                  <a:pt x="519" y="644"/>
                </a:cubicBezTo>
                <a:cubicBezTo>
                  <a:pt x="522" y="647"/>
                  <a:pt x="526" y="651"/>
                  <a:pt x="530" y="654"/>
                </a:cubicBezTo>
                <a:cubicBezTo>
                  <a:pt x="547" y="671"/>
                  <a:pt x="566" y="690"/>
                  <a:pt x="593" y="702"/>
                </a:cubicBezTo>
                <a:cubicBezTo>
                  <a:pt x="604" y="706"/>
                  <a:pt x="616" y="709"/>
                  <a:pt x="628" y="711"/>
                </a:cubicBezTo>
                <a:cubicBezTo>
                  <a:pt x="635" y="712"/>
                  <a:pt x="642" y="714"/>
                  <a:pt x="649" y="716"/>
                </a:cubicBezTo>
                <a:cubicBezTo>
                  <a:pt x="697" y="730"/>
                  <a:pt x="769" y="771"/>
                  <a:pt x="781" y="811"/>
                </a:cubicBezTo>
                <a:cubicBezTo>
                  <a:pt x="784" y="824"/>
                  <a:pt x="784" y="838"/>
                  <a:pt x="783" y="854"/>
                </a:cubicBezTo>
                <a:cubicBezTo>
                  <a:pt x="783" y="865"/>
                  <a:pt x="783" y="875"/>
                  <a:pt x="784" y="886"/>
                </a:cubicBezTo>
                <a:cubicBezTo>
                  <a:pt x="751" y="838"/>
                  <a:pt x="712" y="791"/>
                  <a:pt x="656" y="762"/>
                </a:cubicBezTo>
                <a:cubicBezTo>
                  <a:pt x="634" y="751"/>
                  <a:pt x="614" y="742"/>
                  <a:pt x="595" y="734"/>
                </a:cubicBezTo>
                <a:cubicBezTo>
                  <a:pt x="584" y="730"/>
                  <a:pt x="573" y="728"/>
                  <a:pt x="561" y="725"/>
                </a:cubicBezTo>
                <a:moveTo>
                  <a:pt x="575" y="896"/>
                </a:moveTo>
                <a:cubicBezTo>
                  <a:pt x="551" y="880"/>
                  <a:pt x="529" y="865"/>
                  <a:pt x="500" y="860"/>
                </a:cubicBezTo>
                <a:cubicBezTo>
                  <a:pt x="475" y="856"/>
                  <a:pt x="454" y="860"/>
                  <a:pt x="436" y="867"/>
                </a:cubicBezTo>
                <a:cubicBezTo>
                  <a:pt x="441" y="863"/>
                  <a:pt x="445" y="858"/>
                  <a:pt x="449" y="854"/>
                </a:cubicBezTo>
                <a:cubicBezTo>
                  <a:pt x="459" y="844"/>
                  <a:pt x="468" y="834"/>
                  <a:pt x="479" y="826"/>
                </a:cubicBezTo>
                <a:cubicBezTo>
                  <a:pt x="490" y="818"/>
                  <a:pt x="506" y="811"/>
                  <a:pt x="523" y="804"/>
                </a:cubicBezTo>
                <a:cubicBezTo>
                  <a:pt x="529" y="802"/>
                  <a:pt x="534" y="800"/>
                  <a:pt x="539" y="797"/>
                </a:cubicBezTo>
                <a:cubicBezTo>
                  <a:pt x="546" y="795"/>
                  <a:pt x="552" y="792"/>
                  <a:pt x="559" y="789"/>
                </a:cubicBezTo>
                <a:cubicBezTo>
                  <a:pt x="575" y="781"/>
                  <a:pt x="591" y="774"/>
                  <a:pt x="604" y="771"/>
                </a:cubicBezTo>
                <a:cubicBezTo>
                  <a:pt x="608" y="770"/>
                  <a:pt x="613" y="770"/>
                  <a:pt x="618" y="770"/>
                </a:cubicBezTo>
                <a:cubicBezTo>
                  <a:pt x="648" y="772"/>
                  <a:pt x="682" y="797"/>
                  <a:pt x="697" y="814"/>
                </a:cubicBezTo>
                <a:cubicBezTo>
                  <a:pt x="712" y="832"/>
                  <a:pt x="727" y="855"/>
                  <a:pt x="742" y="878"/>
                </a:cubicBezTo>
                <a:cubicBezTo>
                  <a:pt x="746" y="884"/>
                  <a:pt x="746" y="884"/>
                  <a:pt x="746" y="884"/>
                </a:cubicBezTo>
                <a:cubicBezTo>
                  <a:pt x="749" y="889"/>
                  <a:pt x="753" y="894"/>
                  <a:pt x="756" y="898"/>
                </a:cubicBezTo>
                <a:cubicBezTo>
                  <a:pt x="768" y="916"/>
                  <a:pt x="781" y="934"/>
                  <a:pt x="783" y="953"/>
                </a:cubicBezTo>
                <a:cubicBezTo>
                  <a:pt x="768" y="945"/>
                  <a:pt x="750" y="943"/>
                  <a:pt x="735" y="942"/>
                </a:cubicBezTo>
                <a:cubicBezTo>
                  <a:pt x="727" y="941"/>
                  <a:pt x="719" y="941"/>
                  <a:pt x="711" y="940"/>
                </a:cubicBezTo>
                <a:cubicBezTo>
                  <a:pt x="698" y="940"/>
                  <a:pt x="684" y="939"/>
                  <a:pt x="671" y="938"/>
                </a:cubicBezTo>
                <a:cubicBezTo>
                  <a:pt x="630" y="932"/>
                  <a:pt x="602" y="913"/>
                  <a:pt x="575" y="896"/>
                </a:cubicBezTo>
                <a:moveTo>
                  <a:pt x="542" y="948"/>
                </a:moveTo>
                <a:cubicBezTo>
                  <a:pt x="544" y="946"/>
                  <a:pt x="545" y="944"/>
                  <a:pt x="546" y="943"/>
                </a:cubicBezTo>
                <a:cubicBezTo>
                  <a:pt x="565" y="940"/>
                  <a:pt x="582" y="933"/>
                  <a:pt x="597" y="926"/>
                </a:cubicBezTo>
                <a:cubicBezTo>
                  <a:pt x="619" y="944"/>
                  <a:pt x="653" y="954"/>
                  <a:pt x="704" y="958"/>
                </a:cubicBezTo>
                <a:cubicBezTo>
                  <a:pt x="708" y="958"/>
                  <a:pt x="712" y="958"/>
                  <a:pt x="716" y="958"/>
                </a:cubicBezTo>
                <a:cubicBezTo>
                  <a:pt x="714" y="960"/>
                  <a:pt x="713" y="961"/>
                  <a:pt x="711" y="963"/>
                </a:cubicBezTo>
                <a:cubicBezTo>
                  <a:pt x="702" y="970"/>
                  <a:pt x="694" y="977"/>
                  <a:pt x="683" y="981"/>
                </a:cubicBezTo>
                <a:cubicBezTo>
                  <a:pt x="647" y="967"/>
                  <a:pt x="601" y="957"/>
                  <a:pt x="554" y="954"/>
                </a:cubicBezTo>
                <a:cubicBezTo>
                  <a:pt x="549" y="953"/>
                  <a:pt x="544" y="953"/>
                  <a:pt x="539" y="953"/>
                </a:cubicBezTo>
                <a:cubicBezTo>
                  <a:pt x="540" y="951"/>
                  <a:pt x="541" y="950"/>
                  <a:pt x="542" y="948"/>
                </a:cubicBezTo>
                <a:moveTo>
                  <a:pt x="561" y="974"/>
                </a:moveTo>
                <a:cubicBezTo>
                  <a:pt x="572" y="975"/>
                  <a:pt x="583" y="976"/>
                  <a:pt x="594" y="979"/>
                </a:cubicBezTo>
                <a:cubicBezTo>
                  <a:pt x="561" y="995"/>
                  <a:pt x="543" y="1028"/>
                  <a:pt x="525" y="1060"/>
                </a:cubicBezTo>
                <a:cubicBezTo>
                  <a:pt x="514" y="1081"/>
                  <a:pt x="502" y="1102"/>
                  <a:pt x="487" y="1118"/>
                </a:cubicBezTo>
                <a:cubicBezTo>
                  <a:pt x="483" y="1117"/>
                  <a:pt x="479" y="1117"/>
                  <a:pt x="476" y="1116"/>
                </a:cubicBezTo>
                <a:cubicBezTo>
                  <a:pt x="468" y="1114"/>
                  <a:pt x="460" y="1112"/>
                  <a:pt x="451" y="1112"/>
                </a:cubicBezTo>
                <a:cubicBezTo>
                  <a:pt x="450" y="1111"/>
                  <a:pt x="449" y="1111"/>
                  <a:pt x="448" y="1111"/>
                </a:cubicBezTo>
                <a:cubicBezTo>
                  <a:pt x="451" y="1100"/>
                  <a:pt x="450" y="1085"/>
                  <a:pt x="450" y="1070"/>
                </a:cubicBezTo>
                <a:cubicBezTo>
                  <a:pt x="449" y="1044"/>
                  <a:pt x="449" y="1016"/>
                  <a:pt x="461" y="1001"/>
                </a:cubicBezTo>
                <a:cubicBezTo>
                  <a:pt x="477" y="981"/>
                  <a:pt x="516" y="970"/>
                  <a:pt x="561" y="974"/>
                </a:cubicBezTo>
                <a:moveTo>
                  <a:pt x="536" y="1102"/>
                </a:moveTo>
                <a:cubicBezTo>
                  <a:pt x="541" y="1096"/>
                  <a:pt x="543" y="1088"/>
                  <a:pt x="545" y="1080"/>
                </a:cubicBezTo>
                <a:cubicBezTo>
                  <a:pt x="545" y="1080"/>
                  <a:pt x="545" y="1079"/>
                  <a:pt x="546" y="1078"/>
                </a:cubicBezTo>
                <a:cubicBezTo>
                  <a:pt x="549" y="1090"/>
                  <a:pt x="547" y="1105"/>
                  <a:pt x="541" y="1114"/>
                </a:cubicBezTo>
                <a:cubicBezTo>
                  <a:pt x="533" y="1126"/>
                  <a:pt x="533" y="1126"/>
                  <a:pt x="533" y="1126"/>
                </a:cubicBezTo>
                <a:cubicBezTo>
                  <a:pt x="523" y="1125"/>
                  <a:pt x="514" y="1125"/>
                  <a:pt x="505" y="1127"/>
                </a:cubicBezTo>
                <a:cubicBezTo>
                  <a:pt x="504" y="1124"/>
                  <a:pt x="501" y="1123"/>
                  <a:pt x="499" y="1123"/>
                </a:cubicBezTo>
                <a:cubicBezTo>
                  <a:pt x="517" y="1102"/>
                  <a:pt x="528" y="1079"/>
                  <a:pt x="540" y="1053"/>
                </a:cubicBezTo>
                <a:cubicBezTo>
                  <a:pt x="541" y="1052"/>
                  <a:pt x="542" y="1051"/>
                  <a:pt x="542" y="1049"/>
                </a:cubicBezTo>
                <a:cubicBezTo>
                  <a:pt x="542" y="1057"/>
                  <a:pt x="539" y="1066"/>
                  <a:pt x="536" y="1075"/>
                </a:cubicBezTo>
                <a:cubicBezTo>
                  <a:pt x="534" y="1083"/>
                  <a:pt x="531" y="1091"/>
                  <a:pt x="530" y="1099"/>
                </a:cubicBezTo>
                <a:cubicBezTo>
                  <a:pt x="528" y="1113"/>
                  <a:pt x="528" y="1113"/>
                  <a:pt x="528" y="1113"/>
                </a:cubicBezTo>
                <a:cubicBezTo>
                  <a:pt x="536" y="1102"/>
                  <a:pt x="536" y="1102"/>
                  <a:pt x="536" y="1102"/>
                </a:cubicBezTo>
                <a:moveTo>
                  <a:pt x="487" y="1129"/>
                </a:moveTo>
                <a:cubicBezTo>
                  <a:pt x="472" y="1134"/>
                  <a:pt x="462" y="1145"/>
                  <a:pt x="451" y="1156"/>
                </a:cubicBezTo>
                <a:cubicBezTo>
                  <a:pt x="451" y="1156"/>
                  <a:pt x="450" y="1157"/>
                  <a:pt x="450" y="1157"/>
                </a:cubicBezTo>
                <a:cubicBezTo>
                  <a:pt x="447" y="1147"/>
                  <a:pt x="446" y="1135"/>
                  <a:pt x="447" y="1121"/>
                </a:cubicBezTo>
                <a:cubicBezTo>
                  <a:pt x="462" y="1122"/>
                  <a:pt x="475" y="1125"/>
                  <a:pt x="487" y="1129"/>
                </a:cubicBezTo>
                <a:moveTo>
                  <a:pt x="279" y="1193"/>
                </a:moveTo>
                <a:cubicBezTo>
                  <a:pt x="287" y="1175"/>
                  <a:pt x="296" y="1153"/>
                  <a:pt x="293" y="1130"/>
                </a:cubicBezTo>
                <a:cubicBezTo>
                  <a:pt x="309" y="1113"/>
                  <a:pt x="321" y="1091"/>
                  <a:pt x="332" y="1070"/>
                </a:cubicBezTo>
                <a:cubicBezTo>
                  <a:pt x="346" y="1043"/>
                  <a:pt x="360" y="1015"/>
                  <a:pt x="384" y="997"/>
                </a:cubicBezTo>
                <a:cubicBezTo>
                  <a:pt x="406" y="982"/>
                  <a:pt x="439" y="980"/>
                  <a:pt x="472" y="978"/>
                </a:cubicBezTo>
                <a:cubicBezTo>
                  <a:pt x="430" y="1001"/>
                  <a:pt x="403" y="1041"/>
                  <a:pt x="376" y="1080"/>
                </a:cubicBezTo>
                <a:cubicBezTo>
                  <a:pt x="359" y="1106"/>
                  <a:pt x="342" y="1132"/>
                  <a:pt x="320" y="1153"/>
                </a:cubicBezTo>
                <a:cubicBezTo>
                  <a:pt x="308" y="1172"/>
                  <a:pt x="293" y="1188"/>
                  <a:pt x="276" y="1202"/>
                </a:cubicBezTo>
                <a:cubicBezTo>
                  <a:pt x="277" y="1199"/>
                  <a:pt x="278" y="1196"/>
                  <a:pt x="279" y="1193"/>
                </a:cubicBezTo>
                <a:moveTo>
                  <a:pt x="438" y="1112"/>
                </a:moveTo>
                <a:cubicBezTo>
                  <a:pt x="438" y="1112"/>
                  <a:pt x="438" y="1112"/>
                  <a:pt x="438" y="1112"/>
                </a:cubicBezTo>
                <a:cubicBezTo>
                  <a:pt x="435" y="1112"/>
                  <a:pt x="431" y="1112"/>
                  <a:pt x="429" y="1116"/>
                </a:cubicBezTo>
                <a:cubicBezTo>
                  <a:pt x="428" y="1117"/>
                  <a:pt x="428" y="1117"/>
                  <a:pt x="428" y="1117"/>
                </a:cubicBezTo>
                <a:cubicBezTo>
                  <a:pt x="428" y="1118"/>
                  <a:pt x="428" y="1118"/>
                  <a:pt x="428" y="1118"/>
                </a:cubicBezTo>
                <a:cubicBezTo>
                  <a:pt x="428" y="1121"/>
                  <a:pt x="430" y="1123"/>
                  <a:pt x="432" y="1123"/>
                </a:cubicBezTo>
                <a:cubicBezTo>
                  <a:pt x="434" y="1123"/>
                  <a:pt x="435" y="1123"/>
                  <a:pt x="436" y="1122"/>
                </a:cubicBezTo>
                <a:cubicBezTo>
                  <a:pt x="437" y="1122"/>
                  <a:pt x="437" y="1122"/>
                  <a:pt x="437" y="1122"/>
                </a:cubicBezTo>
                <a:cubicBezTo>
                  <a:pt x="434" y="1142"/>
                  <a:pt x="430" y="1159"/>
                  <a:pt x="424" y="1173"/>
                </a:cubicBezTo>
                <a:cubicBezTo>
                  <a:pt x="419" y="1188"/>
                  <a:pt x="419" y="1188"/>
                  <a:pt x="419" y="1188"/>
                </a:cubicBezTo>
                <a:cubicBezTo>
                  <a:pt x="423" y="1184"/>
                  <a:pt x="423" y="1184"/>
                  <a:pt x="423" y="1184"/>
                </a:cubicBezTo>
                <a:cubicBezTo>
                  <a:pt x="423" y="1184"/>
                  <a:pt x="423" y="1184"/>
                  <a:pt x="423" y="1184"/>
                </a:cubicBezTo>
                <a:cubicBezTo>
                  <a:pt x="417" y="1194"/>
                  <a:pt x="404" y="1201"/>
                  <a:pt x="384" y="1207"/>
                </a:cubicBezTo>
                <a:cubicBezTo>
                  <a:pt x="386" y="1204"/>
                  <a:pt x="386" y="1204"/>
                  <a:pt x="386" y="1204"/>
                </a:cubicBezTo>
                <a:cubicBezTo>
                  <a:pt x="380" y="1208"/>
                  <a:pt x="380" y="1208"/>
                  <a:pt x="380" y="1208"/>
                </a:cubicBezTo>
                <a:cubicBezTo>
                  <a:pt x="372" y="1210"/>
                  <a:pt x="363" y="1212"/>
                  <a:pt x="353" y="1213"/>
                </a:cubicBezTo>
                <a:cubicBezTo>
                  <a:pt x="358" y="1197"/>
                  <a:pt x="356" y="1181"/>
                  <a:pt x="354" y="1167"/>
                </a:cubicBezTo>
                <a:cubicBezTo>
                  <a:pt x="353" y="1156"/>
                  <a:pt x="351" y="1145"/>
                  <a:pt x="354" y="1134"/>
                </a:cubicBezTo>
                <a:cubicBezTo>
                  <a:pt x="356" y="1124"/>
                  <a:pt x="369" y="1110"/>
                  <a:pt x="379" y="1098"/>
                </a:cubicBezTo>
                <a:cubicBezTo>
                  <a:pt x="385" y="1091"/>
                  <a:pt x="391" y="1085"/>
                  <a:pt x="395" y="1080"/>
                </a:cubicBezTo>
                <a:cubicBezTo>
                  <a:pt x="399" y="1074"/>
                  <a:pt x="402" y="1069"/>
                  <a:pt x="406" y="1064"/>
                </a:cubicBezTo>
                <a:cubicBezTo>
                  <a:pt x="419" y="1045"/>
                  <a:pt x="430" y="1030"/>
                  <a:pt x="444" y="1016"/>
                </a:cubicBezTo>
                <a:cubicBezTo>
                  <a:pt x="442" y="1033"/>
                  <a:pt x="441" y="1054"/>
                  <a:pt x="440" y="1075"/>
                </a:cubicBezTo>
                <a:cubicBezTo>
                  <a:pt x="440" y="1087"/>
                  <a:pt x="439" y="1100"/>
                  <a:pt x="438" y="1112"/>
                </a:cubicBezTo>
                <a:moveTo>
                  <a:pt x="439" y="1161"/>
                </a:moveTo>
                <a:cubicBezTo>
                  <a:pt x="438" y="1166"/>
                  <a:pt x="436" y="1171"/>
                  <a:pt x="434" y="1175"/>
                </a:cubicBezTo>
                <a:cubicBezTo>
                  <a:pt x="435" y="1171"/>
                  <a:pt x="435" y="1171"/>
                  <a:pt x="435" y="1171"/>
                </a:cubicBezTo>
                <a:cubicBezTo>
                  <a:pt x="436" y="1168"/>
                  <a:pt x="438" y="1164"/>
                  <a:pt x="439" y="1161"/>
                </a:cubicBezTo>
                <a:moveTo>
                  <a:pt x="343" y="1215"/>
                </a:moveTo>
                <a:cubicBezTo>
                  <a:pt x="338" y="1216"/>
                  <a:pt x="334" y="1217"/>
                  <a:pt x="329" y="1218"/>
                </a:cubicBezTo>
                <a:cubicBezTo>
                  <a:pt x="324" y="1219"/>
                  <a:pt x="318" y="1220"/>
                  <a:pt x="313" y="1221"/>
                </a:cubicBezTo>
                <a:cubicBezTo>
                  <a:pt x="306" y="1224"/>
                  <a:pt x="306" y="1224"/>
                  <a:pt x="306" y="1224"/>
                </a:cubicBezTo>
                <a:cubicBezTo>
                  <a:pt x="312" y="1228"/>
                  <a:pt x="312" y="1228"/>
                  <a:pt x="312" y="1228"/>
                </a:cubicBezTo>
                <a:cubicBezTo>
                  <a:pt x="317" y="1231"/>
                  <a:pt x="323" y="1230"/>
                  <a:pt x="329" y="1228"/>
                </a:cubicBezTo>
                <a:cubicBezTo>
                  <a:pt x="332" y="1227"/>
                  <a:pt x="336" y="1227"/>
                  <a:pt x="339" y="1226"/>
                </a:cubicBezTo>
                <a:cubicBezTo>
                  <a:pt x="337" y="1234"/>
                  <a:pt x="336" y="1241"/>
                  <a:pt x="333" y="1246"/>
                </a:cubicBezTo>
                <a:cubicBezTo>
                  <a:pt x="330" y="1253"/>
                  <a:pt x="330" y="1253"/>
                  <a:pt x="330" y="1253"/>
                </a:cubicBezTo>
                <a:cubicBezTo>
                  <a:pt x="316" y="1254"/>
                  <a:pt x="303" y="1254"/>
                  <a:pt x="288" y="1253"/>
                </a:cubicBezTo>
                <a:cubicBezTo>
                  <a:pt x="278" y="1252"/>
                  <a:pt x="268" y="1251"/>
                  <a:pt x="257" y="1249"/>
                </a:cubicBezTo>
                <a:cubicBezTo>
                  <a:pt x="248" y="1249"/>
                  <a:pt x="239" y="1248"/>
                  <a:pt x="230" y="1247"/>
                </a:cubicBezTo>
                <a:cubicBezTo>
                  <a:pt x="242" y="1239"/>
                  <a:pt x="254" y="1231"/>
                  <a:pt x="265" y="1222"/>
                </a:cubicBezTo>
                <a:cubicBezTo>
                  <a:pt x="264" y="1234"/>
                  <a:pt x="264" y="1234"/>
                  <a:pt x="264" y="1234"/>
                </a:cubicBezTo>
                <a:cubicBezTo>
                  <a:pt x="270" y="1219"/>
                  <a:pt x="270" y="1219"/>
                  <a:pt x="270" y="1219"/>
                </a:cubicBezTo>
                <a:cubicBezTo>
                  <a:pt x="282" y="1209"/>
                  <a:pt x="294" y="1199"/>
                  <a:pt x="305" y="1189"/>
                </a:cubicBezTo>
                <a:cubicBezTo>
                  <a:pt x="308" y="1187"/>
                  <a:pt x="308" y="1187"/>
                  <a:pt x="308" y="1187"/>
                </a:cubicBezTo>
                <a:cubicBezTo>
                  <a:pt x="308" y="1188"/>
                  <a:pt x="308" y="1188"/>
                  <a:pt x="309" y="1189"/>
                </a:cubicBezTo>
                <a:cubicBezTo>
                  <a:pt x="309" y="1190"/>
                  <a:pt x="309" y="1191"/>
                  <a:pt x="309" y="1192"/>
                </a:cubicBezTo>
                <a:cubicBezTo>
                  <a:pt x="309" y="1194"/>
                  <a:pt x="308" y="1197"/>
                  <a:pt x="308" y="1199"/>
                </a:cubicBezTo>
                <a:cubicBezTo>
                  <a:pt x="316" y="1200"/>
                  <a:pt x="316" y="1200"/>
                  <a:pt x="316" y="1200"/>
                </a:cubicBezTo>
                <a:cubicBezTo>
                  <a:pt x="316" y="1197"/>
                  <a:pt x="316" y="1195"/>
                  <a:pt x="316" y="1192"/>
                </a:cubicBezTo>
                <a:cubicBezTo>
                  <a:pt x="318" y="1176"/>
                  <a:pt x="325" y="1167"/>
                  <a:pt x="334" y="1157"/>
                </a:cubicBezTo>
                <a:cubicBezTo>
                  <a:pt x="337" y="1153"/>
                  <a:pt x="340" y="1149"/>
                  <a:pt x="343" y="1145"/>
                </a:cubicBezTo>
                <a:cubicBezTo>
                  <a:pt x="348" y="1166"/>
                  <a:pt x="345" y="1190"/>
                  <a:pt x="343" y="1215"/>
                </a:cubicBezTo>
                <a:cubicBezTo>
                  <a:pt x="343" y="1215"/>
                  <a:pt x="343" y="1215"/>
                  <a:pt x="343" y="1215"/>
                </a:cubicBezTo>
                <a:moveTo>
                  <a:pt x="348" y="1233"/>
                </a:moveTo>
                <a:cubicBezTo>
                  <a:pt x="349" y="1230"/>
                  <a:pt x="349" y="1227"/>
                  <a:pt x="350" y="1225"/>
                </a:cubicBezTo>
                <a:cubicBezTo>
                  <a:pt x="353" y="1224"/>
                  <a:pt x="356" y="1224"/>
                  <a:pt x="359" y="1223"/>
                </a:cubicBezTo>
                <a:cubicBezTo>
                  <a:pt x="362" y="1223"/>
                  <a:pt x="366" y="1222"/>
                  <a:pt x="369" y="1221"/>
                </a:cubicBezTo>
                <a:cubicBezTo>
                  <a:pt x="363" y="1229"/>
                  <a:pt x="353" y="1237"/>
                  <a:pt x="344" y="1244"/>
                </a:cubicBezTo>
                <a:cubicBezTo>
                  <a:pt x="346" y="1240"/>
                  <a:pt x="347" y="1237"/>
                  <a:pt x="348" y="1233"/>
                </a:cubicBezTo>
                <a:moveTo>
                  <a:pt x="414" y="1252"/>
                </a:moveTo>
                <a:cubicBezTo>
                  <a:pt x="399" y="1252"/>
                  <a:pt x="385" y="1252"/>
                  <a:pt x="371" y="1252"/>
                </a:cubicBezTo>
                <a:cubicBezTo>
                  <a:pt x="364" y="1252"/>
                  <a:pt x="357" y="1253"/>
                  <a:pt x="350" y="1253"/>
                </a:cubicBezTo>
                <a:cubicBezTo>
                  <a:pt x="354" y="1249"/>
                  <a:pt x="358" y="1245"/>
                  <a:pt x="362" y="1242"/>
                </a:cubicBezTo>
                <a:cubicBezTo>
                  <a:pt x="371" y="1234"/>
                  <a:pt x="381" y="1227"/>
                  <a:pt x="388" y="1216"/>
                </a:cubicBezTo>
                <a:cubicBezTo>
                  <a:pt x="416" y="1212"/>
                  <a:pt x="434" y="1195"/>
                  <a:pt x="452" y="1179"/>
                </a:cubicBezTo>
                <a:cubicBezTo>
                  <a:pt x="474" y="1158"/>
                  <a:pt x="495" y="1139"/>
                  <a:pt x="539" y="1144"/>
                </a:cubicBezTo>
                <a:cubicBezTo>
                  <a:pt x="528" y="1150"/>
                  <a:pt x="520" y="1160"/>
                  <a:pt x="512" y="1169"/>
                </a:cubicBezTo>
                <a:cubicBezTo>
                  <a:pt x="508" y="1173"/>
                  <a:pt x="504" y="1179"/>
                  <a:pt x="499" y="1183"/>
                </a:cubicBezTo>
                <a:cubicBezTo>
                  <a:pt x="479" y="1202"/>
                  <a:pt x="452" y="1211"/>
                  <a:pt x="423" y="1221"/>
                </a:cubicBezTo>
                <a:cubicBezTo>
                  <a:pt x="410" y="1225"/>
                  <a:pt x="397" y="1229"/>
                  <a:pt x="384" y="1235"/>
                </a:cubicBezTo>
                <a:cubicBezTo>
                  <a:pt x="371" y="1241"/>
                  <a:pt x="371" y="1241"/>
                  <a:pt x="371" y="1241"/>
                </a:cubicBezTo>
                <a:cubicBezTo>
                  <a:pt x="386" y="1242"/>
                  <a:pt x="386" y="1242"/>
                  <a:pt x="386" y="1242"/>
                </a:cubicBezTo>
                <a:cubicBezTo>
                  <a:pt x="400" y="1243"/>
                  <a:pt x="415" y="1236"/>
                  <a:pt x="428" y="1230"/>
                </a:cubicBezTo>
                <a:cubicBezTo>
                  <a:pt x="434" y="1228"/>
                  <a:pt x="439" y="1225"/>
                  <a:pt x="445" y="1223"/>
                </a:cubicBezTo>
                <a:cubicBezTo>
                  <a:pt x="438" y="1234"/>
                  <a:pt x="429" y="1243"/>
                  <a:pt x="418" y="1249"/>
                </a:cubicBezTo>
                <a:cubicBezTo>
                  <a:pt x="414" y="1252"/>
                  <a:pt x="414" y="1252"/>
                  <a:pt x="414" y="1252"/>
                </a:cubicBezTo>
                <a:moveTo>
                  <a:pt x="551" y="1226"/>
                </a:moveTo>
                <a:cubicBezTo>
                  <a:pt x="522" y="1243"/>
                  <a:pt x="478" y="1249"/>
                  <a:pt x="432" y="1251"/>
                </a:cubicBezTo>
                <a:cubicBezTo>
                  <a:pt x="445" y="1243"/>
                  <a:pt x="453" y="1230"/>
                  <a:pt x="459" y="1217"/>
                </a:cubicBezTo>
                <a:cubicBezTo>
                  <a:pt x="468" y="1215"/>
                  <a:pt x="474" y="1211"/>
                  <a:pt x="481" y="1207"/>
                </a:cubicBezTo>
                <a:cubicBezTo>
                  <a:pt x="484" y="1205"/>
                  <a:pt x="487" y="1203"/>
                  <a:pt x="491" y="1201"/>
                </a:cubicBezTo>
                <a:cubicBezTo>
                  <a:pt x="486" y="1213"/>
                  <a:pt x="478" y="1220"/>
                  <a:pt x="471" y="1226"/>
                </a:cubicBezTo>
                <a:cubicBezTo>
                  <a:pt x="456" y="1237"/>
                  <a:pt x="456" y="1237"/>
                  <a:pt x="456" y="1237"/>
                </a:cubicBezTo>
                <a:cubicBezTo>
                  <a:pt x="474" y="1232"/>
                  <a:pt x="474" y="1232"/>
                  <a:pt x="474" y="1232"/>
                </a:cubicBezTo>
                <a:cubicBezTo>
                  <a:pt x="486" y="1229"/>
                  <a:pt x="502" y="1212"/>
                  <a:pt x="505" y="1191"/>
                </a:cubicBezTo>
                <a:cubicBezTo>
                  <a:pt x="527" y="1165"/>
                  <a:pt x="564" y="1154"/>
                  <a:pt x="600" y="1143"/>
                </a:cubicBezTo>
                <a:cubicBezTo>
                  <a:pt x="612" y="1139"/>
                  <a:pt x="624" y="1136"/>
                  <a:pt x="635" y="1132"/>
                </a:cubicBezTo>
                <a:cubicBezTo>
                  <a:pt x="631" y="1137"/>
                  <a:pt x="627" y="1143"/>
                  <a:pt x="622" y="1149"/>
                </a:cubicBezTo>
                <a:cubicBezTo>
                  <a:pt x="603" y="1178"/>
                  <a:pt x="582" y="1207"/>
                  <a:pt x="551" y="1226"/>
                </a:cubicBezTo>
                <a:moveTo>
                  <a:pt x="778" y="1200"/>
                </a:moveTo>
                <a:cubicBezTo>
                  <a:pt x="777" y="1208"/>
                  <a:pt x="777" y="1216"/>
                  <a:pt x="776" y="1223"/>
                </a:cubicBezTo>
                <a:cubicBezTo>
                  <a:pt x="759" y="1217"/>
                  <a:pt x="740" y="1213"/>
                  <a:pt x="719" y="1211"/>
                </a:cubicBezTo>
                <a:cubicBezTo>
                  <a:pt x="672" y="1208"/>
                  <a:pt x="626" y="1217"/>
                  <a:pt x="585" y="1224"/>
                </a:cubicBezTo>
                <a:cubicBezTo>
                  <a:pt x="582" y="1225"/>
                  <a:pt x="579" y="1225"/>
                  <a:pt x="577" y="1226"/>
                </a:cubicBezTo>
                <a:cubicBezTo>
                  <a:pt x="579" y="1223"/>
                  <a:pt x="582" y="1221"/>
                  <a:pt x="585" y="1219"/>
                </a:cubicBezTo>
                <a:cubicBezTo>
                  <a:pt x="595" y="1211"/>
                  <a:pt x="605" y="1202"/>
                  <a:pt x="614" y="1193"/>
                </a:cubicBezTo>
                <a:cubicBezTo>
                  <a:pt x="612" y="1195"/>
                  <a:pt x="611" y="1197"/>
                  <a:pt x="610" y="1199"/>
                </a:cubicBezTo>
                <a:cubicBezTo>
                  <a:pt x="606" y="1204"/>
                  <a:pt x="605" y="1206"/>
                  <a:pt x="604" y="1208"/>
                </a:cubicBezTo>
                <a:cubicBezTo>
                  <a:pt x="601" y="1218"/>
                  <a:pt x="601" y="1218"/>
                  <a:pt x="601" y="1218"/>
                </a:cubicBezTo>
                <a:cubicBezTo>
                  <a:pt x="609" y="1212"/>
                  <a:pt x="609" y="1212"/>
                  <a:pt x="609" y="1212"/>
                </a:cubicBezTo>
                <a:cubicBezTo>
                  <a:pt x="622" y="1205"/>
                  <a:pt x="628" y="1188"/>
                  <a:pt x="635" y="1171"/>
                </a:cubicBezTo>
                <a:cubicBezTo>
                  <a:pt x="645" y="1149"/>
                  <a:pt x="655" y="1125"/>
                  <a:pt x="677" y="1122"/>
                </a:cubicBezTo>
                <a:cubicBezTo>
                  <a:pt x="680" y="1122"/>
                  <a:pt x="683" y="1122"/>
                  <a:pt x="686" y="1122"/>
                </a:cubicBezTo>
                <a:cubicBezTo>
                  <a:pt x="726" y="1125"/>
                  <a:pt x="757" y="1139"/>
                  <a:pt x="781" y="1165"/>
                </a:cubicBezTo>
                <a:cubicBezTo>
                  <a:pt x="779" y="1176"/>
                  <a:pt x="778" y="1188"/>
                  <a:pt x="778" y="1200"/>
                </a:cubicBezTo>
                <a:moveTo>
                  <a:pt x="769" y="1125"/>
                </a:moveTo>
                <a:cubicBezTo>
                  <a:pt x="736" y="1110"/>
                  <a:pt x="712" y="1098"/>
                  <a:pt x="678" y="1099"/>
                </a:cubicBezTo>
                <a:cubicBezTo>
                  <a:pt x="658" y="1099"/>
                  <a:pt x="640" y="1107"/>
                  <a:pt x="624" y="1114"/>
                </a:cubicBezTo>
                <a:cubicBezTo>
                  <a:pt x="607" y="1122"/>
                  <a:pt x="590" y="1129"/>
                  <a:pt x="570" y="1130"/>
                </a:cubicBezTo>
                <a:cubicBezTo>
                  <a:pt x="561" y="1131"/>
                  <a:pt x="552" y="1129"/>
                  <a:pt x="543" y="1128"/>
                </a:cubicBezTo>
                <a:cubicBezTo>
                  <a:pt x="542" y="1127"/>
                  <a:pt x="540" y="1127"/>
                  <a:pt x="538" y="1127"/>
                </a:cubicBezTo>
                <a:cubicBezTo>
                  <a:pt x="546" y="1119"/>
                  <a:pt x="546" y="1119"/>
                  <a:pt x="546" y="1119"/>
                </a:cubicBezTo>
                <a:cubicBezTo>
                  <a:pt x="561" y="1103"/>
                  <a:pt x="557" y="1085"/>
                  <a:pt x="554" y="1067"/>
                </a:cubicBezTo>
                <a:cubicBezTo>
                  <a:pt x="551" y="1055"/>
                  <a:pt x="549" y="1043"/>
                  <a:pt x="551" y="1033"/>
                </a:cubicBezTo>
                <a:cubicBezTo>
                  <a:pt x="554" y="1023"/>
                  <a:pt x="576" y="1005"/>
                  <a:pt x="590" y="997"/>
                </a:cubicBezTo>
                <a:cubicBezTo>
                  <a:pt x="611" y="985"/>
                  <a:pt x="632" y="985"/>
                  <a:pt x="660" y="995"/>
                </a:cubicBezTo>
                <a:cubicBezTo>
                  <a:pt x="645" y="1007"/>
                  <a:pt x="624" y="1012"/>
                  <a:pt x="603" y="1017"/>
                </a:cubicBezTo>
                <a:cubicBezTo>
                  <a:pt x="595" y="1019"/>
                  <a:pt x="587" y="1021"/>
                  <a:pt x="579" y="1023"/>
                </a:cubicBezTo>
                <a:cubicBezTo>
                  <a:pt x="561" y="1029"/>
                  <a:pt x="561" y="1029"/>
                  <a:pt x="561" y="1029"/>
                </a:cubicBezTo>
                <a:cubicBezTo>
                  <a:pt x="580" y="1030"/>
                  <a:pt x="580" y="1030"/>
                  <a:pt x="580" y="1030"/>
                </a:cubicBezTo>
                <a:cubicBezTo>
                  <a:pt x="590" y="1031"/>
                  <a:pt x="607" y="1027"/>
                  <a:pt x="617" y="1023"/>
                </a:cubicBezTo>
                <a:cubicBezTo>
                  <a:pt x="616" y="1026"/>
                  <a:pt x="615" y="1029"/>
                  <a:pt x="613" y="1032"/>
                </a:cubicBezTo>
                <a:cubicBezTo>
                  <a:pt x="610" y="1036"/>
                  <a:pt x="607" y="1041"/>
                  <a:pt x="606" y="1046"/>
                </a:cubicBezTo>
                <a:cubicBezTo>
                  <a:pt x="613" y="1048"/>
                  <a:pt x="613" y="1048"/>
                  <a:pt x="613" y="1048"/>
                </a:cubicBezTo>
                <a:cubicBezTo>
                  <a:pt x="625" y="1022"/>
                  <a:pt x="649" y="1010"/>
                  <a:pt x="672" y="1002"/>
                </a:cubicBezTo>
                <a:cubicBezTo>
                  <a:pt x="680" y="1008"/>
                  <a:pt x="690" y="1014"/>
                  <a:pt x="699" y="1019"/>
                </a:cubicBezTo>
                <a:cubicBezTo>
                  <a:pt x="742" y="1045"/>
                  <a:pt x="786" y="1072"/>
                  <a:pt x="782" y="1131"/>
                </a:cubicBezTo>
                <a:cubicBezTo>
                  <a:pt x="778" y="1129"/>
                  <a:pt x="773" y="1127"/>
                  <a:pt x="769" y="1125"/>
                </a:cubicBezTo>
                <a:moveTo>
                  <a:pt x="764" y="1026"/>
                </a:moveTo>
                <a:cubicBezTo>
                  <a:pt x="744" y="1011"/>
                  <a:pt x="722" y="996"/>
                  <a:pt x="695" y="986"/>
                </a:cubicBezTo>
                <a:cubicBezTo>
                  <a:pt x="708" y="972"/>
                  <a:pt x="730" y="959"/>
                  <a:pt x="753" y="961"/>
                </a:cubicBezTo>
                <a:cubicBezTo>
                  <a:pt x="766" y="962"/>
                  <a:pt x="777" y="967"/>
                  <a:pt x="786" y="975"/>
                </a:cubicBezTo>
                <a:cubicBezTo>
                  <a:pt x="784" y="994"/>
                  <a:pt x="782" y="1020"/>
                  <a:pt x="783" y="1039"/>
                </a:cubicBezTo>
                <a:cubicBezTo>
                  <a:pt x="776" y="1035"/>
                  <a:pt x="770" y="1030"/>
                  <a:pt x="764" y="1026"/>
                </a:cubicBezTo>
                <a:moveTo>
                  <a:pt x="800" y="2162"/>
                </a:moveTo>
                <a:cubicBezTo>
                  <a:pt x="797" y="2162"/>
                  <a:pt x="795" y="2163"/>
                  <a:pt x="793" y="2164"/>
                </a:cubicBezTo>
                <a:cubicBezTo>
                  <a:pt x="793" y="2164"/>
                  <a:pt x="792" y="2165"/>
                  <a:pt x="791" y="2165"/>
                </a:cubicBezTo>
                <a:cubicBezTo>
                  <a:pt x="791" y="2164"/>
                  <a:pt x="790" y="2162"/>
                  <a:pt x="790" y="2161"/>
                </a:cubicBezTo>
                <a:cubicBezTo>
                  <a:pt x="790" y="2160"/>
                  <a:pt x="789" y="2158"/>
                  <a:pt x="789" y="2156"/>
                </a:cubicBezTo>
                <a:cubicBezTo>
                  <a:pt x="794" y="2155"/>
                  <a:pt x="797" y="2152"/>
                  <a:pt x="800" y="2150"/>
                </a:cubicBezTo>
                <a:cubicBezTo>
                  <a:pt x="800" y="2149"/>
                  <a:pt x="801" y="2148"/>
                  <a:pt x="801" y="2148"/>
                </a:cubicBezTo>
                <a:cubicBezTo>
                  <a:pt x="801" y="2148"/>
                  <a:pt x="802" y="2149"/>
                  <a:pt x="802" y="2149"/>
                </a:cubicBezTo>
                <a:cubicBezTo>
                  <a:pt x="803" y="2150"/>
                  <a:pt x="803" y="2150"/>
                  <a:pt x="803" y="2150"/>
                </a:cubicBezTo>
                <a:cubicBezTo>
                  <a:pt x="800" y="2152"/>
                  <a:pt x="798" y="2155"/>
                  <a:pt x="798" y="2158"/>
                </a:cubicBezTo>
                <a:cubicBezTo>
                  <a:pt x="798" y="2159"/>
                  <a:pt x="798" y="2161"/>
                  <a:pt x="800" y="2162"/>
                </a:cubicBezTo>
                <a:moveTo>
                  <a:pt x="816" y="2162"/>
                </a:moveTo>
                <a:cubicBezTo>
                  <a:pt x="814" y="2162"/>
                  <a:pt x="811" y="2162"/>
                  <a:pt x="808" y="2163"/>
                </a:cubicBezTo>
                <a:cubicBezTo>
                  <a:pt x="807" y="2159"/>
                  <a:pt x="807" y="2159"/>
                  <a:pt x="807" y="2159"/>
                </a:cubicBezTo>
                <a:cubicBezTo>
                  <a:pt x="807" y="2159"/>
                  <a:pt x="809" y="2158"/>
                  <a:pt x="810" y="2157"/>
                </a:cubicBezTo>
                <a:cubicBezTo>
                  <a:pt x="811" y="2156"/>
                  <a:pt x="813" y="2155"/>
                  <a:pt x="814" y="2153"/>
                </a:cubicBezTo>
                <a:cubicBezTo>
                  <a:pt x="818" y="2156"/>
                  <a:pt x="821" y="2159"/>
                  <a:pt x="826" y="2159"/>
                </a:cubicBezTo>
                <a:cubicBezTo>
                  <a:pt x="825" y="2161"/>
                  <a:pt x="822" y="2162"/>
                  <a:pt x="816" y="2162"/>
                </a:cubicBezTo>
                <a:moveTo>
                  <a:pt x="845" y="1886"/>
                </a:moveTo>
                <a:cubicBezTo>
                  <a:pt x="846" y="1886"/>
                  <a:pt x="846" y="1885"/>
                  <a:pt x="847" y="1884"/>
                </a:cubicBezTo>
                <a:cubicBezTo>
                  <a:pt x="847" y="1886"/>
                  <a:pt x="847" y="1886"/>
                  <a:pt x="847" y="1886"/>
                </a:cubicBezTo>
                <a:cubicBezTo>
                  <a:pt x="846" y="1886"/>
                  <a:pt x="846" y="1887"/>
                  <a:pt x="845" y="1886"/>
                </a:cubicBezTo>
                <a:moveTo>
                  <a:pt x="847" y="1871"/>
                </a:moveTo>
                <a:cubicBezTo>
                  <a:pt x="847" y="1871"/>
                  <a:pt x="847" y="1871"/>
                  <a:pt x="847" y="1871"/>
                </a:cubicBezTo>
                <a:cubicBezTo>
                  <a:pt x="847" y="1870"/>
                  <a:pt x="847" y="1870"/>
                  <a:pt x="848" y="1870"/>
                </a:cubicBezTo>
                <a:cubicBezTo>
                  <a:pt x="848" y="1871"/>
                  <a:pt x="848" y="1871"/>
                  <a:pt x="848" y="1871"/>
                </a:cubicBezTo>
                <a:cubicBezTo>
                  <a:pt x="847" y="1871"/>
                  <a:pt x="847" y="1871"/>
                  <a:pt x="847" y="1871"/>
                </a:cubicBezTo>
                <a:moveTo>
                  <a:pt x="1083" y="1339"/>
                </a:moveTo>
                <a:cubicBezTo>
                  <a:pt x="1082" y="1341"/>
                  <a:pt x="1082" y="1341"/>
                  <a:pt x="1082" y="1341"/>
                </a:cubicBezTo>
                <a:cubicBezTo>
                  <a:pt x="1078" y="1360"/>
                  <a:pt x="1074" y="1380"/>
                  <a:pt x="1071" y="1401"/>
                </a:cubicBezTo>
                <a:cubicBezTo>
                  <a:pt x="1064" y="1399"/>
                  <a:pt x="1057" y="1388"/>
                  <a:pt x="1050" y="1379"/>
                </a:cubicBezTo>
                <a:cubicBezTo>
                  <a:pt x="1046" y="1374"/>
                  <a:pt x="1042" y="1368"/>
                  <a:pt x="1038" y="1364"/>
                </a:cubicBezTo>
                <a:cubicBezTo>
                  <a:pt x="1007" y="1333"/>
                  <a:pt x="961" y="1314"/>
                  <a:pt x="916" y="1295"/>
                </a:cubicBezTo>
                <a:cubicBezTo>
                  <a:pt x="915" y="1295"/>
                  <a:pt x="915" y="1295"/>
                  <a:pt x="915" y="1295"/>
                </a:cubicBezTo>
                <a:cubicBezTo>
                  <a:pt x="935" y="1290"/>
                  <a:pt x="958" y="1288"/>
                  <a:pt x="980" y="1289"/>
                </a:cubicBezTo>
                <a:cubicBezTo>
                  <a:pt x="1029" y="1293"/>
                  <a:pt x="1067" y="1312"/>
                  <a:pt x="1083" y="1339"/>
                </a:cubicBezTo>
                <a:moveTo>
                  <a:pt x="1117" y="1258"/>
                </a:moveTo>
                <a:cubicBezTo>
                  <a:pt x="1118" y="1262"/>
                  <a:pt x="1119" y="1266"/>
                  <a:pt x="1120" y="1270"/>
                </a:cubicBezTo>
                <a:cubicBezTo>
                  <a:pt x="1121" y="1275"/>
                  <a:pt x="1122" y="1279"/>
                  <a:pt x="1123" y="1284"/>
                </a:cubicBezTo>
                <a:cubicBezTo>
                  <a:pt x="1098" y="1276"/>
                  <a:pt x="1069" y="1271"/>
                  <a:pt x="1038" y="1269"/>
                </a:cubicBezTo>
                <a:cubicBezTo>
                  <a:pt x="1040" y="1263"/>
                  <a:pt x="1040" y="1263"/>
                  <a:pt x="1040" y="1263"/>
                </a:cubicBezTo>
                <a:cubicBezTo>
                  <a:pt x="1016" y="1251"/>
                  <a:pt x="998" y="1233"/>
                  <a:pt x="989" y="1209"/>
                </a:cubicBezTo>
                <a:cubicBezTo>
                  <a:pt x="1025" y="1225"/>
                  <a:pt x="1068" y="1244"/>
                  <a:pt x="1117" y="1258"/>
                </a:cubicBezTo>
                <a:moveTo>
                  <a:pt x="1032" y="1268"/>
                </a:moveTo>
                <a:cubicBezTo>
                  <a:pt x="958" y="1263"/>
                  <a:pt x="889" y="1274"/>
                  <a:pt x="852" y="1282"/>
                </a:cubicBezTo>
                <a:cubicBezTo>
                  <a:pt x="844" y="1249"/>
                  <a:pt x="843" y="1222"/>
                  <a:pt x="848" y="1196"/>
                </a:cubicBezTo>
                <a:cubicBezTo>
                  <a:pt x="849" y="1186"/>
                  <a:pt x="853" y="1178"/>
                  <a:pt x="856" y="1169"/>
                </a:cubicBezTo>
                <a:cubicBezTo>
                  <a:pt x="860" y="1161"/>
                  <a:pt x="863" y="1153"/>
                  <a:pt x="865" y="1144"/>
                </a:cubicBezTo>
                <a:cubicBezTo>
                  <a:pt x="876" y="1099"/>
                  <a:pt x="893" y="1074"/>
                  <a:pt x="919" y="1066"/>
                </a:cubicBezTo>
                <a:cubicBezTo>
                  <a:pt x="934" y="1088"/>
                  <a:pt x="942" y="1117"/>
                  <a:pt x="950" y="1146"/>
                </a:cubicBezTo>
                <a:cubicBezTo>
                  <a:pt x="964" y="1196"/>
                  <a:pt x="979" y="1249"/>
                  <a:pt x="1032" y="1268"/>
                </a:cubicBezTo>
              </a:path>
            </a:pathLst>
          </a:custGeom>
          <a:solidFill>
            <a:srgbClr val="404040"/>
          </a:solidFill>
          <a:ln w="9525">
            <a:noFill/>
            <a:round/>
          </a:ln>
        </p:spPr>
        <p:txBody>
          <a:bodyPr vert="horz" wrap="square" lIns="121920" tIns="60960" rIns="121920" bIns="60960" numCol="1" anchor="t" anchorCtr="0" compatLnSpc="1"/>
          <a:lstStyle/>
          <a:p>
            <a:endParaRPr lang="en-US" sz="2400" dirty="0">
              <a:solidFill>
                <a:schemeClr val="tx2">
                  <a:lumMod val="40000"/>
                  <a:lumOff val="60000"/>
                </a:schemeClr>
              </a:solidFill>
              <a:latin typeface="微软雅黑" panose="020B0503020204020204" pitchFamily="34" charset="-122"/>
            </a:endParaRPr>
          </a:p>
        </p:txBody>
      </p:sp>
      <p:sp>
        <p:nvSpPr>
          <p:cNvPr id="60" name="TextBox 51">
            <a:extLst>
              <a:ext uri="{FF2B5EF4-FFF2-40B4-BE49-F238E27FC236}">
                <a16:creationId xmlns:a16="http://schemas.microsoft.com/office/drawing/2014/main" id="{4A5851E7-3225-4DF4-8BE9-8031C2B42C07}"/>
              </a:ext>
            </a:extLst>
          </p:cNvPr>
          <p:cNvSpPr txBox="1"/>
          <p:nvPr/>
        </p:nvSpPr>
        <p:spPr>
          <a:xfrm>
            <a:off x="7289122" y="1627597"/>
            <a:ext cx="4721468" cy="2831544"/>
          </a:xfrm>
          <a:prstGeom prst="rect">
            <a:avLst/>
          </a:prstGeom>
          <a:noFill/>
        </p:spPr>
        <p:txBody>
          <a:bodyPr wrap="square" rtlCol="0">
            <a:spAutoFit/>
          </a:bodyPr>
          <a:lstStyle/>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据调查发现，大学生更倾向于向学长、学姐询问来获得行业信息。</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因此在本产品中设计了前辈问答板块，用户可以在产品中付费向前辈提问。在产品资源的推送中也包括前辈。</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在用户与前辈交流所产生的数据将被进行文本分析，用于构建用户模型。</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07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产品功能</a:t>
            </a:r>
          </a:p>
        </p:txBody>
      </p:sp>
      <p:pic>
        <p:nvPicPr>
          <p:cNvPr id="3" name="图片 2">
            <a:extLst>
              <a:ext uri="{FF2B5EF4-FFF2-40B4-BE49-F238E27FC236}">
                <a16:creationId xmlns:a16="http://schemas.microsoft.com/office/drawing/2014/main" id="{0C94D786-4ACA-4BCF-8FAA-258C088DC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7" y="1356468"/>
            <a:ext cx="6989587" cy="4558741"/>
          </a:xfrm>
          <a:prstGeom prst="rect">
            <a:avLst/>
          </a:prstGeom>
        </p:spPr>
      </p:pic>
      <p:sp>
        <p:nvSpPr>
          <p:cNvPr id="4564" name="Freeform 1492"/>
          <p:cNvSpPr>
            <a:spLocks noEditPoints="1"/>
          </p:cNvSpPr>
          <p:nvPr/>
        </p:nvSpPr>
        <p:spPr bwMode="auto">
          <a:xfrm>
            <a:off x="10712593" y="5169876"/>
            <a:ext cx="1297997" cy="1688123"/>
          </a:xfrm>
          <a:custGeom>
            <a:avLst/>
            <a:gdLst/>
            <a:ahLst/>
            <a:cxnLst>
              <a:cxn ang="0">
                <a:pos x="1097" y="1035"/>
              </a:cxn>
              <a:cxn ang="0">
                <a:pos x="1469" y="1061"/>
              </a:cxn>
              <a:cxn ang="0">
                <a:pos x="1423" y="955"/>
              </a:cxn>
              <a:cxn ang="0">
                <a:pos x="1496" y="777"/>
              </a:cxn>
              <a:cxn ang="0">
                <a:pos x="1456" y="592"/>
              </a:cxn>
              <a:cxn ang="0">
                <a:pos x="1269" y="581"/>
              </a:cxn>
              <a:cxn ang="0">
                <a:pos x="1257" y="418"/>
              </a:cxn>
              <a:cxn ang="0">
                <a:pos x="1055" y="382"/>
              </a:cxn>
              <a:cxn ang="0">
                <a:pos x="1185" y="297"/>
              </a:cxn>
              <a:cxn ang="0">
                <a:pos x="975" y="289"/>
              </a:cxn>
              <a:cxn ang="0">
                <a:pos x="935" y="105"/>
              </a:cxn>
              <a:cxn ang="0">
                <a:pos x="801" y="15"/>
              </a:cxn>
              <a:cxn ang="0">
                <a:pos x="661" y="235"/>
              </a:cxn>
              <a:cxn ang="0">
                <a:pos x="629" y="444"/>
              </a:cxn>
              <a:cxn ang="0">
                <a:pos x="416" y="350"/>
              </a:cxn>
              <a:cxn ang="0">
                <a:pos x="264" y="389"/>
              </a:cxn>
              <a:cxn ang="0">
                <a:pos x="294" y="568"/>
              </a:cxn>
              <a:cxn ang="0">
                <a:pos x="397" y="683"/>
              </a:cxn>
              <a:cxn ang="0">
                <a:pos x="361" y="810"/>
              </a:cxn>
              <a:cxn ang="0">
                <a:pos x="367" y="901"/>
              </a:cxn>
              <a:cxn ang="0">
                <a:pos x="345" y="998"/>
              </a:cxn>
              <a:cxn ang="0">
                <a:pos x="191" y="1145"/>
              </a:cxn>
              <a:cxn ang="0">
                <a:pos x="267" y="1206"/>
              </a:cxn>
              <a:cxn ang="0">
                <a:pos x="147" y="1374"/>
              </a:cxn>
              <a:cxn ang="0">
                <a:pos x="424" y="1409"/>
              </a:cxn>
              <a:cxn ang="0">
                <a:pos x="778" y="1265"/>
              </a:cxn>
              <a:cxn ang="0">
                <a:pos x="269" y="1543"/>
              </a:cxn>
              <a:cxn ang="0">
                <a:pos x="363" y="1606"/>
              </a:cxn>
              <a:cxn ang="0">
                <a:pos x="736" y="2057"/>
              </a:cxn>
              <a:cxn ang="0">
                <a:pos x="646" y="2098"/>
              </a:cxn>
              <a:cxn ang="0">
                <a:pos x="625" y="2154"/>
              </a:cxn>
              <a:cxn ang="0">
                <a:pos x="697" y="2186"/>
              </a:cxn>
              <a:cxn ang="0">
                <a:pos x="855" y="2163"/>
              </a:cxn>
              <a:cxn ang="0">
                <a:pos x="1001" y="2166"/>
              </a:cxn>
              <a:cxn ang="0">
                <a:pos x="1015" y="2113"/>
              </a:cxn>
              <a:cxn ang="0">
                <a:pos x="899" y="2070"/>
              </a:cxn>
              <a:cxn ang="0">
                <a:pos x="1087" y="1430"/>
              </a:cxn>
              <a:cxn ang="0">
                <a:pos x="1151" y="1330"/>
              </a:cxn>
              <a:cxn ang="0">
                <a:pos x="1135" y="1287"/>
              </a:cxn>
              <a:cxn ang="0">
                <a:pos x="1472" y="1318"/>
              </a:cxn>
              <a:cxn ang="0">
                <a:pos x="1234" y="1005"/>
              </a:cxn>
              <a:cxn ang="0">
                <a:pos x="1102" y="886"/>
              </a:cxn>
              <a:cxn ang="0">
                <a:pos x="829" y="788"/>
              </a:cxn>
              <a:cxn ang="0">
                <a:pos x="897" y="344"/>
              </a:cxn>
              <a:cxn ang="0">
                <a:pos x="782" y="603"/>
              </a:cxn>
              <a:cxn ang="0">
                <a:pos x="1085" y="730"/>
              </a:cxn>
              <a:cxn ang="0">
                <a:pos x="954" y="675"/>
              </a:cxn>
              <a:cxn ang="0">
                <a:pos x="1197" y="806"/>
              </a:cxn>
              <a:cxn ang="0">
                <a:pos x="1243" y="784"/>
              </a:cxn>
              <a:cxn ang="0">
                <a:pos x="1090" y="584"/>
              </a:cxn>
              <a:cxn ang="0">
                <a:pos x="973" y="529"/>
              </a:cxn>
              <a:cxn ang="0">
                <a:pos x="918" y="542"/>
              </a:cxn>
              <a:cxn ang="0">
                <a:pos x="905" y="238"/>
              </a:cxn>
              <a:cxn ang="0">
                <a:pos x="742" y="542"/>
              </a:cxn>
              <a:cxn ang="0">
                <a:pos x="493" y="469"/>
              </a:cxn>
              <a:cxn ang="0">
                <a:pos x="411" y="693"/>
              </a:cxn>
              <a:cxn ang="0">
                <a:pos x="604" y="771"/>
              </a:cxn>
              <a:cxn ang="0">
                <a:pos x="542" y="1049"/>
              </a:cxn>
              <a:cxn ang="0">
                <a:pos x="406" y="1064"/>
              </a:cxn>
              <a:cxn ang="0">
                <a:pos x="348" y="1233"/>
              </a:cxn>
              <a:cxn ang="0">
                <a:pos x="604" y="1208"/>
              </a:cxn>
              <a:cxn ang="0">
                <a:pos x="791" y="2165"/>
              </a:cxn>
              <a:cxn ang="0">
                <a:pos x="989" y="1209"/>
              </a:cxn>
            </a:cxnLst>
            <a:rect l="0" t="0" r="r" b="b"/>
            <a:pathLst>
              <a:path w="1581" h="2198">
                <a:moveTo>
                  <a:pt x="1576" y="1230"/>
                </a:moveTo>
                <a:cubicBezTo>
                  <a:pt x="1559" y="1233"/>
                  <a:pt x="1538" y="1234"/>
                  <a:pt x="1513" y="1232"/>
                </a:cubicBezTo>
                <a:cubicBezTo>
                  <a:pt x="1484" y="1230"/>
                  <a:pt x="1454" y="1225"/>
                  <a:pt x="1422" y="1219"/>
                </a:cubicBezTo>
                <a:cubicBezTo>
                  <a:pt x="1389" y="1214"/>
                  <a:pt x="1356" y="1209"/>
                  <a:pt x="1325" y="1206"/>
                </a:cubicBezTo>
                <a:cubicBezTo>
                  <a:pt x="1312" y="1205"/>
                  <a:pt x="1301" y="1205"/>
                  <a:pt x="1290" y="1205"/>
                </a:cubicBezTo>
                <a:cubicBezTo>
                  <a:pt x="1288" y="1205"/>
                  <a:pt x="1285" y="1205"/>
                  <a:pt x="1283" y="1206"/>
                </a:cubicBezTo>
                <a:cubicBezTo>
                  <a:pt x="1276" y="1206"/>
                  <a:pt x="1272" y="1207"/>
                  <a:pt x="1270" y="1203"/>
                </a:cubicBezTo>
                <a:cubicBezTo>
                  <a:pt x="1269" y="1201"/>
                  <a:pt x="1269" y="1201"/>
                  <a:pt x="1269" y="1201"/>
                </a:cubicBezTo>
                <a:cubicBezTo>
                  <a:pt x="1267" y="1201"/>
                  <a:pt x="1267" y="1201"/>
                  <a:pt x="1267" y="1201"/>
                </a:cubicBezTo>
                <a:cubicBezTo>
                  <a:pt x="1231" y="1205"/>
                  <a:pt x="1195" y="1205"/>
                  <a:pt x="1160" y="1203"/>
                </a:cubicBezTo>
                <a:cubicBezTo>
                  <a:pt x="1109" y="1199"/>
                  <a:pt x="1065" y="1189"/>
                  <a:pt x="1033" y="1173"/>
                </a:cubicBezTo>
                <a:cubicBezTo>
                  <a:pt x="1027" y="1170"/>
                  <a:pt x="1021" y="1164"/>
                  <a:pt x="1014" y="1159"/>
                </a:cubicBezTo>
                <a:cubicBezTo>
                  <a:pt x="1009" y="1154"/>
                  <a:pt x="1004" y="1150"/>
                  <a:pt x="999" y="1147"/>
                </a:cubicBezTo>
                <a:cubicBezTo>
                  <a:pt x="995" y="1145"/>
                  <a:pt x="992" y="1143"/>
                  <a:pt x="989" y="1141"/>
                </a:cubicBezTo>
                <a:cubicBezTo>
                  <a:pt x="979" y="1134"/>
                  <a:pt x="968" y="1127"/>
                  <a:pt x="964" y="1120"/>
                </a:cubicBezTo>
                <a:cubicBezTo>
                  <a:pt x="959" y="1111"/>
                  <a:pt x="957" y="1100"/>
                  <a:pt x="955" y="1089"/>
                </a:cubicBezTo>
                <a:cubicBezTo>
                  <a:pt x="953" y="1079"/>
                  <a:pt x="951" y="1068"/>
                  <a:pt x="946" y="1058"/>
                </a:cubicBezTo>
                <a:cubicBezTo>
                  <a:pt x="949" y="1058"/>
                  <a:pt x="952" y="1057"/>
                  <a:pt x="955" y="1056"/>
                </a:cubicBezTo>
                <a:cubicBezTo>
                  <a:pt x="968" y="1053"/>
                  <a:pt x="980" y="1051"/>
                  <a:pt x="990" y="1056"/>
                </a:cubicBezTo>
                <a:cubicBezTo>
                  <a:pt x="999" y="1061"/>
                  <a:pt x="1009" y="1069"/>
                  <a:pt x="1019" y="1077"/>
                </a:cubicBezTo>
                <a:cubicBezTo>
                  <a:pt x="1024" y="1081"/>
                  <a:pt x="1029" y="1085"/>
                  <a:pt x="1034" y="1089"/>
                </a:cubicBezTo>
                <a:cubicBezTo>
                  <a:pt x="1078" y="1121"/>
                  <a:pt x="1135" y="1129"/>
                  <a:pt x="1185" y="1133"/>
                </a:cubicBezTo>
                <a:cubicBezTo>
                  <a:pt x="1198" y="1134"/>
                  <a:pt x="1211" y="1134"/>
                  <a:pt x="1228" y="1135"/>
                </a:cubicBezTo>
                <a:cubicBezTo>
                  <a:pt x="1244" y="1150"/>
                  <a:pt x="1268" y="1162"/>
                  <a:pt x="1292" y="1173"/>
                </a:cubicBezTo>
                <a:cubicBezTo>
                  <a:pt x="1324" y="1188"/>
                  <a:pt x="1347" y="1196"/>
                  <a:pt x="1366" y="1196"/>
                </a:cubicBezTo>
                <a:cubicBezTo>
                  <a:pt x="1391" y="1197"/>
                  <a:pt x="1391" y="1197"/>
                  <a:pt x="1391" y="1197"/>
                </a:cubicBezTo>
                <a:cubicBezTo>
                  <a:pt x="1367" y="1189"/>
                  <a:pt x="1367" y="1189"/>
                  <a:pt x="1367" y="1189"/>
                </a:cubicBezTo>
                <a:cubicBezTo>
                  <a:pt x="1316" y="1173"/>
                  <a:pt x="1276" y="1157"/>
                  <a:pt x="1244" y="1134"/>
                </a:cubicBezTo>
                <a:cubicBezTo>
                  <a:pt x="1293" y="1137"/>
                  <a:pt x="1337" y="1147"/>
                  <a:pt x="1376" y="1157"/>
                </a:cubicBezTo>
                <a:cubicBezTo>
                  <a:pt x="1382" y="1158"/>
                  <a:pt x="1388" y="1160"/>
                  <a:pt x="1393" y="1161"/>
                </a:cubicBezTo>
                <a:cubicBezTo>
                  <a:pt x="1396" y="1154"/>
                  <a:pt x="1396" y="1154"/>
                  <a:pt x="1396" y="1154"/>
                </a:cubicBezTo>
                <a:cubicBezTo>
                  <a:pt x="1353" y="1135"/>
                  <a:pt x="1304" y="1130"/>
                  <a:pt x="1261" y="1127"/>
                </a:cubicBezTo>
                <a:cubicBezTo>
                  <a:pt x="1252" y="1126"/>
                  <a:pt x="1243" y="1126"/>
                  <a:pt x="1234" y="1125"/>
                </a:cubicBezTo>
                <a:cubicBezTo>
                  <a:pt x="1225" y="1124"/>
                  <a:pt x="1217" y="1124"/>
                  <a:pt x="1208" y="1123"/>
                </a:cubicBezTo>
                <a:cubicBezTo>
                  <a:pt x="1173" y="1121"/>
                  <a:pt x="1137" y="1117"/>
                  <a:pt x="1104" y="1107"/>
                </a:cubicBezTo>
                <a:cubicBezTo>
                  <a:pt x="1065" y="1095"/>
                  <a:pt x="1043" y="1076"/>
                  <a:pt x="1019" y="1056"/>
                </a:cubicBezTo>
                <a:cubicBezTo>
                  <a:pt x="1016" y="1054"/>
                  <a:pt x="1014" y="1052"/>
                  <a:pt x="1012" y="1049"/>
                </a:cubicBezTo>
                <a:cubicBezTo>
                  <a:pt x="1026" y="1048"/>
                  <a:pt x="1040" y="1045"/>
                  <a:pt x="1053" y="1042"/>
                </a:cubicBezTo>
                <a:cubicBezTo>
                  <a:pt x="1069" y="1038"/>
                  <a:pt x="1084" y="1034"/>
                  <a:pt x="1097" y="1035"/>
                </a:cubicBezTo>
                <a:cubicBezTo>
                  <a:pt x="1112" y="1036"/>
                  <a:pt x="1124" y="1043"/>
                  <a:pt x="1137" y="1050"/>
                </a:cubicBezTo>
                <a:cubicBezTo>
                  <a:pt x="1150" y="1057"/>
                  <a:pt x="1162" y="1063"/>
                  <a:pt x="1177" y="1066"/>
                </a:cubicBezTo>
                <a:cubicBezTo>
                  <a:pt x="1180" y="1070"/>
                  <a:pt x="1183" y="1074"/>
                  <a:pt x="1186" y="1078"/>
                </a:cubicBezTo>
                <a:cubicBezTo>
                  <a:pt x="1197" y="1094"/>
                  <a:pt x="1210" y="1112"/>
                  <a:pt x="1233" y="1110"/>
                </a:cubicBezTo>
                <a:cubicBezTo>
                  <a:pt x="1266" y="1108"/>
                  <a:pt x="1266" y="1108"/>
                  <a:pt x="1266" y="1108"/>
                </a:cubicBezTo>
                <a:cubicBezTo>
                  <a:pt x="1234" y="1103"/>
                  <a:pt x="1234" y="1103"/>
                  <a:pt x="1234" y="1103"/>
                </a:cubicBezTo>
                <a:cubicBezTo>
                  <a:pt x="1215" y="1100"/>
                  <a:pt x="1202" y="1085"/>
                  <a:pt x="1196" y="1074"/>
                </a:cubicBezTo>
                <a:cubicBezTo>
                  <a:pt x="1213" y="1079"/>
                  <a:pt x="1232" y="1085"/>
                  <a:pt x="1253" y="1086"/>
                </a:cubicBezTo>
                <a:cubicBezTo>
                  <a:pt x="1261" y="1087"/>
                  <a:pt x="1269" y="1087"/>
                  <a:pt x="1276" y="1086"/>
                </a:cubicBezTo>
                <a:cubicBezTo>
                  <a:pt x="1308" y="1082"/>
                  <a:pt x="1308" y="1082"/>
                  <a:pt x="1308" y="1082"/>
                </a:cubicBezTo>
                <a:cubicBezTo>
                  <a:pt x="1276" y="1078"/>
                  <a:pt x="1276" y="1078"/>
                  <a:pt x="1276" y="1078"/>
                </a:cubicBezTo>
                <a:cubicBezTo>
                  <a:pt x="1212" y="1072"/>
                  <a:pt x="1164" y="1052"/>
                  <a:pt x="1130" y="1033"/>
                </a:cubicBezTo>
                <a:cubicBezTo>
                  <a:pt x="1144" y="1033"/>
                  <a:pt x="1158" y="1030"/>
                  <a:pt x="1171" y="1028"/>
                </a:cubicBezTo>
                <a:cubicBezTo>
                  <a:pt x="1188" y="1025"/>
                  <a:pt x="1204" y="1022"/>
                  <a:pt x="1221" y="1025"/>
                </a:cubicBezTo>
                <a:cubicBezTo>
                  <a:pt x="1241" y="1027"/>
                  <a:pt x="1261" y="1040"/>
                  <a:pt x="1280" y="1051"/>
                </a:cubicBezTo>
                <a:cubicBezTo>
                  <a:pt x="1288" y="1056"/>
                  <a:pt x="1294" y="1060"/>
                  <a:pt x="1301" y="1064"/>
                </a:cubicBezTo>
                <a:cubicBezTo>
                  <a:pt x="1311" y="1069"/>
                  <a:pt x="1320" y="1074"/>
                  <a:pt x="1329" y="1080"/>
                </a:cubicBezTo>
                <a:cubicBezTo>
                  <a:pt x="1345" y="1090"/>
                  <a:pt x="1361" y="1099"/>
                  <a:pt x="1378" y="1106"/>
                </a:cubicBezTo>
                <a:cubicBezTo>
                  <a:pt x="1378" y="1108"/>
                  <a:pt x="1379" y="1110"/>
                  <a:pt x="1380" y="1111"/>
                </a:cubicBezTo>
                <a:cubicBezTo>
                  <a:pt x="1380" y="1112"/>
                  <a:pt x="1380" y="1112"/>
                  <a:pt x="1380" y="1113"/>
                </a:cubicBezTo>
                <a:cubicBezTo>
                  <a:pt x="1379" y="1115"/>
                  <a:pt x="1379" y="1115"/>
                  <a:pt x="1379" y="1115"/>
                </a:cubicBezTo>
                <a:cubicBezTo>
                  <a:pt x="1382" y="1117"/>
                  <a:pt x="1382" y="1117"/>
                  <a:pt x="1382" y="1117"/>
                </a:cubicBezTo>
                <a:cubicBezTo>
                  <a:pt x="1391" y="1121"/>
                  <a:pt x="1397" y="1128"/>
                  <a:pt x="1404" y="1135"/>
                </a:cubicBezTo>
                <a:cubicBezTo>
                  <a:pt x="1413" y="1144"/>
                  <a:pt x="1421" y="1153"/>
                  <a:pt x="1434" y="1158"/>
                </a:cubicBezTo>
                <a:cubicBezTo>
                  <a:pt x="1450" y="1164"/>
                  <a:pt x="1450" y="1164"/>
                  <a:pt x="1450" y="1164"/>
                </a:cubicBezTo>
                <a:cubicBezTo>
                  <a:pt x="1438" y="1152"/>
                  <a:pt x="1438" y="1152"/>
                  <a:pt x="1438" y="1152"/>
                </a:cubicBezTo>
                <a:cubicBezTo>
                  <a:pt x="1433" y="1147"/>
                  <a:pt x="1426" y="1141"/>
                  <a:pt x="1420" y="1136"/>
                </a:cubicBezTo>
                <a:cubicBezTo>
                  <a:pt x="1412" y="1130"/>
                  <a:pt x="1404" y="1123"/>
                  <a:pt x="1399" y="1116"/>
                </a:cubicBezTo>
                <a:cubicBezTo>
                  <a:pt x="1422" y="1128"/>
                  <a:pt x="1451" y="1138"/>
                  <a:pt x="1473" y="1141"/>
                </a:cubicBezTo>
                <a:cubicBezTo>
                  <a:pt x="1475" y="1134"/>
                  <a:pt x="1475" y="1134"/>
                  <a:pt x="1475" y="1134"/>
                </a:cubicBezTo>
                <a:cubicBezTo>
                  <a:pt x="1405" y="1114"/>
                  <a:pt x="1348" y="1080"/>
                  <a:pt x="1293" y="1049"/>
                </a:cubicBezTo>
                <a:cubicBezTo>
                  <a:pt x="1278" y="1040"/>
                  <a:pt x="1262" y="1031"/>
                  <a:pt x="1247" y="1022"/>
                </a:cubicBezTo>
                <a:cubicBezTo>
                  <a:pt x="1270" y="1019"/>
                  <a:pt x="1294" y="1018"/>
                  <a:pt x="1319" y="1020"/>
                </a:cubicBezTo>
                <a:cubicBezTo>
                  <a:pt x="1376" y="1024"/>
                  <a:pt x="1428" y="1042"/>
                  <a:pt x="1463" y="1069"/>
                </a:cubicBezTo>
                <a:cubicBezTo>
                  <a:pt x="1474" y="1088"/>
                  <a:pt x="1496" y="1097"/>
                  <a:pt x="1517" y="1106"/>
                </a:cubicBezTo>
                <a:cubicBezTo>
                  <a:pt x="1531" y="1111"/>
                  <a:pt x="1545" y="1117"/>
                  <a:pt x="1555" y="1125"/>
                </a:cubicBezTo>
                <a:cubicBezTo>
                  <a:pt x="1560" y="1120"/>
                  <a:pt x="1560" y="1120"/>
                  <a:pt x="1560" y="1120"/>
                </a:cubicBezTo>
                <a:cubicBezTo>
                  <a:pt x="1549" y="1107"/>
                  <a:pt x="1532" y="1100"/>
                  <a:pt x="1516" y="1094"/>
                </a:cubicBezTo>
                <a:cubicBezTo>
                  <a:pt x="1496" y="1085"/>
                  <a:pt x="1477" y="1077"/>
                  <a:pt x="1469" y="1061"/>
                </a:cubicBezTo>
                <a:cubicBezTo>
                  <a:pt x="1468" y="1060"/>
                  <a:pt x="1468" y="1060"/>
                  <a:pt x="1468" y="1060"/>
                </a:cubicBezTo>
                <a:cubicBezTo>
                  <a:pt x="1467" y="1059"/>
                  <a:pt x="1467" y="1059"/>
                  <a:pt x="1467" y="1059"/>
                </a:cubicBezTo>
                <a:cubicBezTo>
                  <a:pt x="1462" y="1056"/>
                  <a:pt x="1456" y="1053"/>
                  <a:pt x="1451" y="1050"/>
                </a:cubicBezTo>
                <a:cubicBezTo>
                  <a:pt x="1422" y="1035"/>
                  <a:pt x="1393" y="1019"/>
                  <a:pt x="1356" y="1010"/>
                </a:cubicBezTo>
                <a:cubicBezTo>
                  <a:pt x="1363" y="1008"/>
                  <a:pt x="1369" y="1006"/>
                  <a:pt x="1375" y="1003"/>
                </a:cubicBezTo>
                <a:cubicBezTo>
                  <a:pt x="1392" y="998"/>
                  <a:pt x="1407" y="992"/>
                  <a:pt x="1425" y="995"/>
                </a:cubicBezTo>
                <a:cubicBezTo>
                  <a:pt x="1441" y="997"/>
                  <a:pt x="1456" y="1003"/>
                  <a:pt x="1473" y="1010"/>
                </a:cubicBezTo>
                <a:cubicBezTo>
                  <a:pt x="1492" y="1018"/>
                  <a:pt x="1511" y="1026"/>
                  <a:pt x="1533" y="1027"/>
                </a:cubicBezTo>
                <a:cubicBezTo>
                  <a:pt x="1538" y="1028"/>
                  <a:pt x="1544" y="1028"/>
                  <a:pt x="1549" y="1027"/>
                </a:cubicBezTo>
                <a:cubicBezTo>
                  <a:pt x="1576" y="1025"/>
                  <a:pt x="1576" y="1025"/>
                  <a:pt x="1576" y="1025"/>
                </a:cubicBezTo>
                <a:cubicBezTo>
                  <a:pt x="1550" y="1020"/>
                  <a:pt x="1550" y="1020"/>
                  <a:pt x="1550" y="1020"/>
                </a:cubicBezTo>
                <a:cubicBezTo>
                  <a:pt x="1512" y="1014"/>
                  <a:pt x="1479" y="1002"/>
                  <a:pt x="1447" y="991"/>
                </a:cubicBezTo>
                <a:cubicBezTo>
                  <a:pt x="1465" y="991"/>
                  <a:pt x="1484" y="990"/>
                  <a:pt x="1502" y="986"/>
                </a:cubicBezTo>
                <a:cubicBezTo>
                  <a:pt x="1501" y="979"/>
                  <a:pt x="1501" y="979"/>
                  <a:pt x="1501" y="979"/>
                </a:cubicBezTo>
                <a:cubicBezTo>
                  <a:pt x="1491" y="980"/>
                  <a:pt x="1481" y="980"/>
                  <a:pt x="1472" y="980"/>
                </a:cubicBezTo>
                <a:cubicBezTo>
                  <a:pt x="1459" y="980"/>
                  <a:pt x="1447" y="980"/>
                  <a:pt x="1436" y="980"/>
                </a:cubicBezTo>
                <a:cubicBezTo>
                  <a:pt x="1429" y="981"/>
                  <a:pt x="1421" y="982"/>
                  <a:pt x="1414" y="983"/>
                </a:cubicBezTo>
                <a:cubicBezTo>
                  <a:pt x="1405" y="983"/>
                  <a:pt x="1405" y="983"/>
                  <a:pt x="1405" y="983"/>
                </a:cubicBezTo>
                <a:cubicBezTo>
                  <a:pt x="1409" y="985"/>
                  <a:pt x="1409" y="985"/>
                  <a:pt x="1409" y="985"/>
                </a:cubicBezTo>
                <a:cubicBezTo>
                  <a:pt x="1395" y="988"/>
                  <a:pt x="1383" y="992"/>
                  <a:pt x="1372" y="996"/>
                </a:cubicBezTo>
                <a:cubicBezTo>
                  <a:pt x="1359" y="1001"/>
                  <a:pt x="1347" y="1005"/>
                  <a:pt x="1336" y="1007"/>
                </a:cubicBezTo>
                <a:cubicBezTo>
                  <a:pt x="1326" y="1008"/>
                  <a:pt x="1326" y="1008"/>
                  <a:pt x="1326" y="1008"/>
                </a:cubicBezTo>
                <a:cubicBezTo>
                  <a:pt x="1319" y="1008"/>
                  <a:pt x="1310" y="1007"/>
                  <a:pt x="1301" y="1006"/>
                </a:cubicBezTo>
                <a:cubicBezTo>
                  <a:pt x="1293" y="1005"/>
                  <a:pt x="1286" y="1004"/>
                  <a:pt x="1280" y="1004"/>
                </a:cubicBezTo>
                <a:cubicBezTo>
                  <a:pt x="1267" y="1004"/>
                  <a:pt x="1254" y="1004"/>
                  <a:pt x="1241" y="1005"/>
                </a:cubicBezTo>
                <a:cubicBezTo>
                  <a:pt x="1243" y="1004"/>
                  <a:pt x="1243" y="1004"/>
                  <a:pt x="1243" y="1004"/>
                </a:cubicBezTo>
                <a:cubicBezTo>
                  <a:pt x="1249" y="1001"/>
                  <a:pt x="1255" y="997"/>
                  <a:pt x="1261" y="994"/>
                </a:cubicBezTo>
                <a:cubicBezTo>
                  <a:pt x="1287" y="979"/>
                  <a:pt x="1311" y="965"/>
                  <a:pt x="1343" y="961"/>
                </a:cubicBezTo>
                <a:cubicBezTo>
                  <a:pt x="1346" y="962"/>
                  <a:pt x="1349" y="961"/>
                  <a:pt x="1353" y="961"/>
                </a:cubicBezTo>
                <a:cubicBezTo>
                  <a:pt x="1354" y="961"/>
                  <a:pt x="1355" y="961"/>
                  <a:pt x="1357" y="961"/>
                </a:cubicBezTo>
                <a:cubicBezTo>
                  <a:pt x="1359" y="961"/>
                  <a:pt x="1361" y="961"/>
                  <a:pt x="1364" y="961"/>
                </a:cubicBezTo>
                <a:cubicBezTo>
                  <a:pt x="1364" y="953"/>
                  <a:pt x="1364" y="953"/>
                  <a:pt x="1364" y="953"/>
                </a:cubicBezTo>
                <a:cubicBezTo>
                  <a:pt x="1363" y="953"/>
                  <a:pt x="1363" y="953"/>
                  <a:pt x="1363" y="953"/>
                </a:cubicBezTo>
                <a:cubicBezTo>
                  <a:pt x="1361" y="953"/>
                  <a:pt x="1359" y="953"/>
                  <a:pt x="1356" y="953"/>
                </a:cubicBezTo>
                <a:cubicBezTo>
                  <a:pt x="1352" y="953"/>
                  <a:pt x="1347" y="954"/>
                  <a:pt x="1343" y="954"/>
                </a:cubicBezTo>
                <a:cubicBezTo>
                  <a:pt x="1342" y="954"/>
                  <a:pt x="1342" y="954"/>
                  <a:pt x="1342" y="954"/>
                </a:cubicBezTo>
                <a:cubicBezTo>
                  <a:pt x="1341" y="954"/>
                  <a:pt x="1341" y="954"/>
                  <a:pt x="1340" y="954"/>
                </a:cubicBezTo>
                <a:cubicBezTo>
                  <a:pt x="1353" y="948"/>
                  <a:pt x="1368" y="945"/>
                  <a:pt x="1386" y="946"/>
                </a:cubicBezTo>
                <a:cubicBezTo>
                  <a:pt x="1399" y="947"/>
                  <a:pt x="1411" y="950"/>
                  <a:pt x="1423" y="955"/>
                </a:cubicBezTo>
                <a:cubicBezTo>
                  <a:pt x="1436" y="960"/>
                  <a:pt x="1436" y="960"/>
                  <a:pt x="1436" y="960"/>
                </a:cubicBezTo>
                <a:cubicBezTo>
                  <a:pt x="1428" y="950"/>
                  <a:pt x="1428" y="950"/>
                  <a:pt x="1428" y="950"/>
                </a:cubicBezTo>
                <a:cubicBezTo>
                  <a:pt x="1421" y="941"/>
                  <a:pt x="1410" y="940"/>
                  <a:pt x="1401" y="939"/>
                </a:cubicBezTo>
                <a:cubicBezTo>
                  <a:pt x="1397" y="939"/>
                  <a:pt x="1394" y="938"/>
                  <a:pt x="1391" y="938"/>
                </a:cubicBezTo>
                <a:cubicBezTo>
                  <a:pt x="1350" y="929"/>
                  <a:pt x="1314" y="911"/>
                  <a:pt x="1296" y="889"/>
                </a:cubicBezTo>
                <a:cubicBezTo>
                  <a:pt x="1316" y="894"/>
                  <a:pt x="1338" y="896"/>
                  <a:pt x="1362" y="898"/>
                </a:cubicBezTo>
                <a:cubicBezTo>
                  <a:pt x="1368" y="898"/>
                  <a:pt x="1374" y="899"/>
                  <a:pt x="1380" y="899"/>
                </a:cubicBezTo>
                <a:cubicBezTo>
                  <a:pt x="1407" y="924"/>
                  <a:pt x="1462" y="932"/>
                  <a:pt x="1493" y="935"/>
                </a:cubicBezTo>
                <a:cubicBezTo>
                  <a:pt x="1494" y="928"/>
                  <a:pt x="1494" y="928"/>
                  <a:pt x="1494" y="928"/>
                </a:cubicBezTo>
                <a:cubicBezTo>
                  <a:pt x="1484" y="925"/>
                  <a:pt x="1473" y="923"/>
                  <a:pt x="1463" y="921"/>
                </a:cubicBezTo>
                <a:cubicBezTo>
                  <a:pt x="1439" y="916"/>
                  <a:pt x="1415" y="911"/>
                  <a:pt x="1399" y="900"/>
                </a:cubicBezTo>
                <a:cubicBezTo>
                  <a:pt x="1400" y="900"/>
                  <a:pt x="1400" y="900"/>
                  <a:pt x="1400" y="900"/>
                </a:cubicBezTo>
                <a:cubicBezTo>
                  <a:pt x="1410" y="901"/>
                  <a:pt x="1410" y="901"/>
                  <a:pt x="1410" y="901"/>
                </a:cubicBezTo>
                <a:cubicBezTo>
                  <a:pt x="1425" y="902"/>
                  <a:pt x="1441" y="903"/>
                  <a:pt x="1452" y="898"/>
                </a:cubicBezTo>
                <a:cubicBezTo>
                  <a:pt x="1463" y="893"/>
                  <a:pt x="1463" y="893"/>
                  <a:pt x="1463" y="893"/>
                </a:cubicBezTo>
                <a:cubicBezTo>
                  <a:pt x="1468" y="896"/>
                  <a:pt x="1474" y="897"/>
                  <a:pt x="1479" y="897"/>
                </a:cubicBezTo>
                <a:cubicBezTo>
                  <a:pt x="1493" y="896"/>
                  <a:pt x="1493" y="896"/>
                  <a:pt x="1493" y="896"/>
                </a:cubicBezTo>
                <a:cubicBezTo>
                  <a:pt x="1480" y="890"/>
                  <a:pt x="1480" y="890"/>
                  <a:pt x="1480" y="890"/>
                </a:cubicBezTo>
                <a:cubicBezTo>
                  <a:pt x="1478" y="889"/>
                  <a:pt x="1476" y="888"/>
                  <a:pt x="1474" y="887"/>
                </a:cubicBezTo>
                <a:cubicBezTo>
                  <a:pt x="1472" y="886"/>
                  <a:pt x="1470" y="885"/>
                  <a:pt x="1469" y="885"/>
                </a:cubicBezTo>
                <a:cubicBezTo>
                  <a:pt x="1476" y="886"/>
                  <a:pt x="1483" y="887"/>
                  <a:pt x="1488" y="885"/>
                </a:cubicBezTo>
                <a:cubicBezTo>
                  <a:pt x="1504" y="880"/>
                  <a:pt x="1504" y="880"/>
                  <a:pt x="1504" y="880"/>
                </a:cubicBezTo>
                <a:cubicBezTo>
                  <a:pt x="1487" y="878"/>
                  <a:pt x="1487" y="878"/>
                  <a:pt x="1487" y="878"/>
                </a:cubicBezTo>
                <a:cubicBezTo>
                  <a:pt x="1464" y="875"/>
                  <a:pt x="1443" y="869"/>
                  <a:pt x="1423" y="862"/>
                </a:cubicBezTo>
                <a:cubicBezTo>
                  <a:pt x="1426" y="858"/>
                  <a:pt x="1426" y="858"/>
                  <a:pt x="1426" y="858"/>
                </a:cubicBezTo>
                <a:cubicBezTo>
                  <a:pt x="1409" y="847"/>
                  <a:pt x="1398" y="830"/>
                  <a:pt x="1387" y="812"/>
                </a:cubicBezTo>
                <a:cubicBezTo>
                  <a:pt x="1383" y="807"/>
                  <a:pt x="1380" y="802"/>
                  <a:pt x="1376" y="797"/>
                </a:cubicBezTo>
                <a:cubicBezTo>
                  <a:pt x="1372" y="791"/>
                  <a:pt x="1367" y="785"/>
                  <a:pt x="1362" y="780"/>
                </a:cubicBezTo>
                <a:cubicBezTo>
                  <a:pt x="1354" y="771"/>
                  <a:pt x="1346" y="763"/>
                  <a:pt x="1343" y="754"/>
                </a:cubicBezTo>
                <a:cubicBezTo>
                  <a:pt x="1355" y="756"/>
                  <a:pt x="1367" y="759"/>
                  <a:pt x="1380" y="762"/>
                </a:cubicBezTo>
                <a:cubicBezTo>
                  <a:pt x="1396" y="766"/>
                  <a:pt x="1414" y="770"/>
                  <a:pt x="1431" y="773"/>
                </a:cubicBezTo>
                <a:cubicBezTo>
                  <a:pt x="1436" y="788"/>
                  <a:pt x="1451" y="801"/>
                  <a:pt x="1464" y="801"/>
                </a:cubicBezTo>
                <a:cubicBezTo>
                  <a:pt x="1472" y="801"/>
                  <a:pt x="1472" y="801"/>
                  <a:pt x="1472" y="801"/>
                </a:cubicBezTo>
                <a:cubicBezTo>
                  <a:pt x="1466" y="795"/>
                  <a:pt x="1466" y="795"/>
                  <a:pt x="1466" y="795"/>
                </a:cubicBezTo>
                <a:cubicBezTo>
                  <a:pt x="1463" y="792"/>
                  <a:pt x="1459" y="790"/>
                  <a:pt x="1456" y="788"/>
                </a:cubicBezTo>
                <a:cubicBezTo>
                  <a:pt x="1450" y="785"/>
                  <a:pt x="1445" y="782"/>
                  <a:pt x="1444" y="777"/>
                </a:cubicBezTo>
                <a:cubicBezTo>
                  <a:pt x="1451" y="779"/>
                  <a:pt x="1460" y="782"/>
                  <a:pt x="1469" y="782"/>
                </a:cubicBezTo>
                <a:cubicBezTo>
                  <a:pt x="1475" y="783"/>
                  <a:pt x="1480" y="782"/>
                  <a:pt x="1484" y="781"/>
                </a:cubicBezTo>
                <a:cubicBezTo>
                  <a:pt x="1496" y="777"/>
                  <a:pt x="1496" y="777"/>
                  <a:pt x="1496" y="777"/>
                </a:cubicBezTo>
                <a:cubicBezTo>
                  <a:pt x="1484" y="774"/>
                  <a:pt x="1484" y="774"/>
                  <a:pt x="1484" y="774"/>
                </a:cubicBezTo>
                <a:cubicBezTo>
                  <a:pt x="1457" y="768"/>
                  <a:pt x="1429" y="762"/>
                  <a:pt x="1401" y="756"/>
                </a:cubicBezTo>
                <a:cubicBezTo>
                  <a:pt x="1329" y="742"/>
                  <a:pt x="1254" y="727"/>
                  <a:pt x="1202" y="695"/>
                </a:cubicBezTo>
                <a:cubicBezTo>
                  <a:pt x="1239" y="685"/>
                  <a:pt x="1283" y="679"/>
                  <a:pt x="1340" y="679"/>
                </a:cubicBezTo>
                <a:cubicBezTo>
                  <a:pt x="1354" y="687"/>
                  <a:pt x="1380" y="698"/>
                  <a:pt x="1401" y="697"/>
                </a:cubicBezTo>
                <a:cubicBezTo>
                  <a:pt x="1420" y="696"/>
                  <a:pt x="1420" y="696"/>
                  <a:pt x="1420" y="696"/>
                </a:cubicBezTo>
                <a:cubicBezTo>
                  <a:pt x="1402" y="690"/>
                  <a:pt x="1402" y="690"/>
                  <a:pt x="1402" y="690"/>
                </a:cubicBezTo>
                <a:cubicBezTo>
                  <a:pt x="1396" y="687"/>
                  <a:pt x="1389" y="686"/>
                  <a:pt x="1383" y="685"/>
                </a:cubicBezTo>
                <a:cubicBezTo>
                  <a:pt x="1374" y="682"/>
                  <a:pt x="1365" y="680"/>
                  <a:pt x="1358" y="677"/>
                </a:cubicBezTo>
                <a:cubicBezTo>
                  <a:pt x="1362" y="677"/>
                  <a:pt x="1365" y="677"/>
                  <a:pt x="1368" y="677"/>
                </a:cubicBezTo>
                <a:cubicBezTo>
                  <a:pt x="1407" y="678"/>
                  <a:pt x="1437" y="696"/>
                  <a:pt x="1463" y="711"/>
                </a:cubicBezTo>
                <a:cubicBezTo>
                  <a:pt x="1473" y="717"/>
                  <a:pt x="1482" y="722"/>
                  <a:pt x="1491" y="727"/>
                </a:cubicBezTo>
                <a:cubicBezTo>
                  <a:pt x="1495" y="720"/>
                  <a:pt x="1495" y="720"/>
                  <a:pt x="1495" y="720"/>
                </a:cubicBezTo>
                <a:cubicBezTo>
                  <a:pt x="1469" y="702"/>
                  <a:pt x="1438" y="683"/>
                  <a:pt x="1397" y="670"/>
                </a:cubicBezTo>
                <a:cubicBezTo>
                  <a:pt x="1402" y="667"/>
                  <a:pt x="1406" y="665"/>
                  <a:pt x="1411" y="662"/>
                </a:cubicBezTo>
                <a:cubicBezTo>
                  <a:pt x="1423" y="655"/>
                  <a:pt x="1435" y="649"/>
                  <a:pt x="1451" y="646"/>
                </a:cubicBezTo>
                <a:cubicBezTo>
                  <a:pt x="1461" y="655"/>
                  <a:pt x="1475" y="662"/>
                  <a:pt x="1490" y="666"/>
                </a:cubicBezTo>
                <a:cubicBezTo>
                  <a:pt x="1503" y="669"/>
                  <a:pt x="1503" y="669"/>
                  <a:pt x="1503" y="669"/>
                </a:cubicBezTo>
                <a:cubicBezTo>
                  <a:pt x="1494" y="660"/>
                  <a:pt x="1494" y="660"/>
                  <a:pt x="1494" y="660"/>
                </a:cubicBezTo>
                <a:cubicBezTo>
                  <a:pt x="1489" y="655"/>
                  <a:pt x="1483" y="652"/>
                  <a:pt x="1476" y="650"/>
                </a:cubicBezTo>
                <a:cubicBezTo>
                  <a:pt x="1471" y="648"/>
                  <a:pt x="1467" y="646"/>
                  <a:pt x="1463" y="643"/>
                </a:cubicBezTo>
                <a:cubicBezTo>
                  <a:pt x="1466" y="643"/>
                  <a:pt x="1469" y="643"/>
                  <a:pt x="1471" y="643"/>
                </a:cubicBezTo>
                <a:cubicBezTo>
                  <a:pt x="1482" y="643"/>
                  <a:pt x="1493" y="643"/>
                  <a:pt x="1501" y="639"/>
                </a:cubicBezTo>
                <a:cubicBezTo>
                  <a:pt x="1513" y="632"/>
                  <a:pt x="1513" y="632"/>
                  <a:pt x="1513" y="632"/>
                </a:cubicBezTo>
                <a:cubicBezTo>
                  <a:pt x="1499" y="632"/>
                  <a:pt x="1499" y="632"/>
                  <a:pt x="1499" y="632"/>
                </a:cubicBezTo>
                <a:cubicBezTo>
                  <a:pt x="1464" y="632"/>
                  <a:pt x="1443" y="636"/>
                  <a:pt x="1418" y="648"/>
                </a:cubicBezTo>
                <a:cubicBezTo>
                  <a:pt x="1413" y="651"/>
                  <a:pt x="1407" y="654"/>
                  <a:pt x="1402" y="657"/>
                </a:cubicBezTo>
                <a:cubicBezTo>
                  <a:pt x="1393" y="662"/>
                  <a:pt x="1385" y="667"/>
                  <a:pt x="1378" y="668"/>
                </a:cubicBezTo>
                <a:cubicBezTo>
                  <a:pt x="1375" y="669"/>
                  <a:pt x="1371" y="669"/>
                  <a:pt x="1368" y="669"/>
                </a:cubicBezTo>
                <a:cubicBezTo>
                  <a:pt x="1362" y="669"/>
                  <a:pt x="1356" y="669"/>
                  <a:pt x="1350" y="670"/>
                </a:cubicBezTo>
                <a:cubicBezTo>
                  <a:pt x="1339" y="669"/>
                  <a:pt x="1328" y="668"/>
                  <a:pt x="1317" y="667"/>
                </a:cubicBezTo>
                <a:cubicBezTo>
                  <a:pt x="1310" y="666"/>
                  <a:pt x="1302" y="665"/>
                  <a:pt x="1295" y="664"/>
                </a:cubicBezTo>
                <a:cubicBezTo>
                  <a:pt x="1286" y="664"/>
                  <a:pt x="1275" y="663"/>
                  <a:pt x="1263" y="665"/>
                </a:cubicBezTo>
                <a:cubicBezTo>
                  <a:pt x="1285" y="649"/>
                  <a:pt x="1305" y="637"/>
                  <a:pt x="1325" y="628"/>
                </a:cubicBezTo>
                <a:cubicBezTo>
                  <a:pt x="1330" y="626"/>
                  <a:pt x="1336" y="622"/>
                  <a:pt x="1342" y="619"/>
                </a:cubicBezTo>
                <a:cubicBezTo>
                  <a:pt x="1363" y="608"/>
                  <a:pt x="1394" y="591"/>
                  <a:pt x="1409" y="591"/>
                </a:cubicBezTo>
                <a:cubicBezTo>
                  <a:pt x="1414" y="591"/>
                  <a:pt x="1419" y="593"/>
                  <a:pt x="1424" y="595"/>
                </a:cubicBezTo>
                <a:cubicBezTo>
                  <a:pt x="1428" y="596"/>
                  <a:pt x="1433" y="598"/>
                  <a:pt x="1438" y="598"/>
                </a:cubicBezTo>
                <a:cubicBezTo>
                  <a:pt x="1444" y="598"/>
                  <a:pt x="1450" y="596"/>
                  <a:pt x="1456" y="592"/>
                </a:cubicBezTo>
                <a:cubicBezTo>
                  <a:pt x="1464" y="585"/>
                  <a:pt x="1464" y="585"/>
                  <a:pt x="1464" y="585"/>
                </a:cubicBezTo>
                <a:cubicBezTo>
                  <a:pt x="1453" y="585"/>
                  <a:pt x="1453" y="585"/>
                  <a:pt x="1453" y="585"/>
                </a:cubicBezTo>
                <a:cubicBezTo>
                  <a:pt x="1450" y="586"/>
                  <a:pt x="1447" y="586"/>
                  <a:pt x="1443" y="586"/>
                </a:cubicBezTo>
                <a:cubicBezTo>
                  <a:pt x="1435" y="587"/>
                  <a:pt x="1426" y="588"/>
                  <a:pt x="1421" y="586"/>
                </a:cubicBezTo>
                <a:cubicBezTo>
                  <a:pt x="1430" y="583"/>
                  <a:pt x="1439" y="578"/>
                  <a:pt x="1447" y="574"/>
                </a:cubicBezTo>
                <a:cubicBezTo>
                  <a:pt x="1451" y="572"/>
                  <a:pt x="1451" y="572"/>
                  <a:pt x="1451" y="572"/>
                </a:cubicBezTo>
                <a:cubicBezTo>
                  <a:pt x="1453" y="571"/>
                  <a:pt x="1456" y="570"/>
                  <a:pt x="1459" y="569"/>
                </a:cubicBezTo>
                <a:cubicBezTo>
                  <a:pt x="1469" y="564"/>
                  <a:pt x="1479" y="560"/>
                  <a:pt x="1483" y="551"/>
                </a:cubicBezTo>
                <a:cubicBezTo>
                  <a:pt x="1488" y="541"/>
                  <a:pt x="1488" y="541"/>
                  <a:pt x="1488" y="541"/>
                </a:cubicBezTo>
                <a:cubicBezTo>
                  <a:pt x="1478" y="547"/>
                  <a:pt x="1478" y="547"/>
                  <a:pt x="1478" y="547"/>
                </a:cubicBezTo>
                <a:cubicBezTo>
                  <a:pt x="1443" y="566"/>
                  <a:pt x="1399" y="584"/>
                  <a:pt x="1362" y="599"/>
                </a:cubicBezTo>
                <a:cubicBezTo>
                  <a:pt x="1377" y="577"/>
                  <a:pt x="1395" y="553"/>
                  <a:pt x="1401" y="529"/>
                </a:cubicBezTo>
                <a:cubicBezTo>
                  <a:pt x="1394" y="526"/>
                  <a:pt x="1394" y="526"/>
                  <a:pt x="1394" y="526"/>
                </a:cubicBezTo>
                <a:cubicBezTo>
                  <a:pt x="1380" y="556"/>
                  <a:pt x="1362" y="582"/>
                  <a:pt x="1345" y="607"/>
                </a:cubicBezTo>
                <a:cubicBezTo>
                  <a:pt x="1344" y="609"/>
                  <a:pt x="1344" y="609"/>
                  <a:pt x="1344" y="609"/>
                </a:cubicBezTo>
                <a:cubicBezTo>
                  <a:pt x="1323" y="616"/>
                  <a:pt x="1305" y="627"/>
                  <a:pt x="1288" y="637"/>
                </a:cubicBezTo>
                <a:cubicBezTo>
                  <a:pt x="1273" y="646"/>
                  <a:pt x="1258" y="656"/>
                  <a:pt x="1241" y="662"/>
                </a:cubicBezTo>
                <a:cubicBezTo>
                  <a:pt x="1239" y="663"/>
                  <a:pt x="1239" y="663"/>
                  <a:pt x="1239" y="663"/>
                </a:cubicBezTo>
                <a:cubicBezTo>
                  <a:pt x="1239" y="665"/>
                  <a:pt x="1239" y="665"/>
                  <a:pt x="1239" y="665"/>
                </a:cubicBezTo>
                <a:cubicBezTo>
                  <a:pt x="1238" y="666"/>
                  <a:pt x="1238" y="667"/>
                  <a:pt x="1238" y="668"/>
                </a:cubicBezTo>
                <a:cubicBezTo>
                  <a:pt x="1200" y="676"/>
                  <a:pt x="1169" y="686"/>
                  <a:pt x="1143" y="699"/>
                </a:cubicBezTo>
                <a:cubicBezTo>
                  <a:pt x="1143" y="695"/>
                  <a:pt x="1142" y="691"/>
                  <a:pt x="1142" y="686"/>
                </a:cubicBezTo>
                <a:cubicBezTo>
                  <a:pt x="1142" y="677"/>
                  <a:pt x="1141" y="669"/>
                  <a:pt x="1142" y="658"/>
                </a:cubicBezTo>
                <a:cubicBezTo>
                  <a:pt x="1155" y="651"/>
                  <a:pt x="1173" y="651"/>
                  <a:pt x="1191" y="651"/>
                </a:cubicBezTo>
                <a:cubicBezTo>
                  <a:pt x="1211" y="651"/>
                  <a:pt x="1232" y="651"/>
                  <a:pt x="1250" y="642"/>
                </a:cubicBezTo>
                <a:cubicBezTo>
                  <a:pt x="1265" y="633"/>
                  <a:pt x="1265" y="633"/>
                  <a:pt x="1265" y="633"/>
                </a:cubicBezTo>
                <a:cubicBezTo>
                  <a:pt x="1248" y="635"/>
                  <a:pt x="1248" y="635"/>
                  <a:pt x="1248" y="635"/>
                </a:cubicBezTo>
                <a:cubicBezTo>
                  <a:pt x="1240" y="636"/>
                  <a:pt x="1233" y="637"/>
                  <a:pt x="1226" y="638"/>
                </a:cubicBezTo>
                <a:cubicBezTo>
                  <a:pt x="1214" y="640"/>
                  <a:pt x="1201" y="642"/>
                  <a:pt x="1189" y="642"/>
                </a:cubicBezTo>
                <a:cubicBezTo>
                  <a:pt x="1208" y="635"/>
                  <a:pt x="1236" y="623"/>
                  <a:pt x="1249" y="605"/>
                </a:cubicBezTo>
                <a:cubicBezTo>
                  <a:pt x="1265" y="584"/>
                  <a:pt x="1265" y="584"/>
                  <a:pt x="1265" y="584"/>
                </a:cubicBezTo>
                <a:cubicBezTo>
                  <a:pt x="1244" y="600"/>
                  <a:pt x="1244" y="600"/>
                  <a:pt x="1244" y="600"/>
                </a:cubicBezTo>
                <a:cubicBezTo>
                  <a:pt x="1217" y="621"/>
                  <a:pt x="1184" y="636"/>
                  <a:pt x="1145" y="646"/>
                </a:cubicBezTo>
                <a:cubicBezTo>
                  <a:pt x="1145" y="639"/>
                  <a:pt x="1146" y="633"/>
                  <a:pt x="1148" y="627"/>
                </a:cubicBezTo>
                <a:cubicBezTo>
                  <a:pt x="1149" y="623"/>
                  <a:pt x="1149" y="623"/>
                  <a:pt x="1149" y="623"/>
                </a:cubicBezTo>
                <a:cubicBezTo>
                  <a:pt x="1159" y="615"/>
                  <a:pt x="1175" y="604"/>
                  <a:pt x="1194" y="597"/>
                </a:cubicBezTo>
                <a:cubicBezTo>
                  <a:pt x="1198" y="595"/>
                  <a:pt x="1202" y="593"/>
                  <a:pt x="1207" y="591"/>
                </a:cubicBezTo>
                <a:cubicBezTo>
                  <a:pt x="1220" y="585"/>
                  <a:pt x="1236" y="578"/>
                  <a:pt x="1247" y="577"/>
                </a:cubicBezTo>
                <a:cubicBezTo>
                  <a:pt x="1254" y="577"/>
                  <a:pt x="1261" y="579"/>
                  <a:pt x="1269" y="581"/>
                </a:cubicBezTo>
                <a:cubicBezTo>
                  <a:pt x="1277" y="583"/>
                  <a:pt x="1285" y="585"/>
                  <a:pt x="1293" y="585"/>
                </a:cubicBezTo>
                <a:cubicBezTo>
                  <a:pt x="1301" y="585"/>
                  <a:pt x="1308" y="583"/>
                  <a:pt x="1315" y="581"/>
                </a:cubicBezTo>
                <a:cubicBezTo>
                  <a:pt x="1318" y="580"/>
                  <a:pt x="1321" y="580"/>
                  <a:pt x="1324" y="579"/>
                </a:cubicBezTo>
                <a:cubicBezTo>
                  <a:pt x="1326" y="579"/>
                  <a:pt x="1328" y="579"/>
                  <a:pt x="1330" y="578"/>
                </a:cubicBezTo>
                <a:cubicBezTo>
                  <a:pt x="1338" y="578"/>
                  <a:pt x="1347" y="577"/>
                  <a:pt x="1351" y="569"/>
                </a:cubicBezTo>
                <a:cubicBezTo>
                  <a:pt x="1354" y="562"/>
                  <a:pt x="1354" y="562"/>
                  <a:pt x="1354" y="562"/>
                </a:cubicBezTo>
                <a:cubicBezTo>
                  <a:pt x="1346" y="564"/>
                  <a:pt x="1346" y="564"/>
                  <a:pt x="1346" y="564"/>
                </a:cubicBezTo>
                <a:cubicBezTo>
                  <a:pt x="1330" y="569"/>
                  <a:pt x="1305" y="575"/>
                  <a:pt x="1281" y="573"/>
                </a:cubicBezTo>
                <a:cubicBezTo>
                  <a:pt x="1274" y="573"/>
                  <a:pt x="1267" y="571"/>
                  <a:pt x="1261" y="570"/>
                </a:cubicBezTo>
                <a:cubicBezTo>
                  <a:pt x="1281" y="559"/>
                  <a:pt x="1316" y="539"/>
                  <a:pt x="1333" y="513"/>
                </a:cubicBezTo>
                <a:cubicBezTo>
                  <a:pt x="1327" y="509"/>
                  <a:pt x="1327" y="509"/>
                  <a:pt x="1327" y="509"/>
                </a:cubicBezTo>
                <a:cubicBezTo>
                  <a:pt x="1298" y="544"/>
                  <a:pt x="1252" y="564"/>
                  <a:pt x="1207" y="582"/>
                </a:cubicBezTo>
                <a:cubicBezTo>
                  <a:pt x="1189" y="590"/>
                  <a:pt x="1172" y="597"/>
                  <a:pt x="1156" y="605"/>
                </a:cubicBezTo>
                <a:cubicBezTo>
                  <a:pt x="1159" y="598"/>
                  <a:pt x="1162" y="591"/>
                  <a:pt x="1165" y="585"/>
                </a:cubicBezTo>
                <a:cubicBezTo>
                  <a:pt x="1175" y="562"/>
                  <a:pt x="1184" y="542"/>
                  <a:pt x="1202" y="526"/>
                </a:cubicBezTo>
                <a:cubicBezTo>
                  <a:pt x="1220" y="509"/>
                  <a:pt x="1249" y="501"/>
                  <a:pt x="1276" y="494"/>
                </a:cubicBezTo>
                <a:cubicBezTo>
                  <a:pt x="1308" y="485"/>
                  <a:pt x="1342" y="475"/>
                  <a:pt x="1359" y="450"/>
                </a:cubicBezTo>
                <a:cubicBezTo>
                  <a:pt x="1375" y="428"/>
                  <a:pt x="1375" y="428"/>
                  <a:pt x="1375" y="428"/>
                </a:cubicBezTo>
                <a:cubicBezTo>
                  <a:pt x="1354" y="446"/>
                  <a:pt x="1354" y="446"/>
                  <a:pt x="1354" y="446"/>
                </a:cubicBezTo>
                <a:cubicBezTo>
                  <a:pt x="1343" y="455"/>
                  <a:pt x="1328" y="466"/>
                  <a:pt x="1314" y="470"/>
                </a:cubicBezTo>
                <a:cubicBezTo>
                  <a:pt x="1314" y="470"/>
                  <a:pt x="1315" y="469"/>
                  <a:pt x="1315" y="469"/>
                </a:cubicBezTo>
                <a:cubicBezTo>
                  <a:pt x="1322" y="460"/>
                  <a:pt x="1331" y="449"/>
                  <a:pt x="1331" y="439"/>
                </a:cubicBezTo>
                <a:cubicBezTo>
                  <a:pt x="1331" y="425"/>
                  <a:pt x="1331" y="425"/>
                  <a:pt x="1331" y="425"/>
                </a:cubicBezTo>
                <a:cubicBezTo>
                  <a:pt x="1324" y="437"/>
                  <a:pt x="1324" y="437"/>
                  <a:pt x="1324" y="437"/>
                </a:cubicBezTo>
                <a:cubicBezTo>
                  <a:pt x="1316" y="450"/>
                  <a:pt x="1308" y="465"/>
                  <a:pt x="1297" y="476"/>
                </a:cubicBezTo>
                <a:cubicBezTo>
                  <a:pt x="1269" y="486"/>
                  <a:pt x="1239" y="496"/>
                  <a:pt x="1212" y="508"/>
                </a:cubicBezTo>
                <a:cubicBezTo>
                  <a:pt x="1216" y="502"/>
                  <a:pt x="1220" y="496"/>
                  <a:pt x="1223" y="489"/>
                </a:cubicBezTo>
                <a:cubicBezTo>
                  <a:pt x="1228" y="481"/>
                  <a:pt x="1234" y="471"/>
                  <a:pt x="1239" y="463"/>
                </a:cubicBezTo>
                <a:cubicBezTo>
                  <a:pt x="1269" y="464"/>
                  <a:pt x="1289" y="455"/>
                  <a:pt x="1305" y="446"/>
                </a:cubicBezTo>
                <a:cubicBezTo>
                  <a:pt x="1325" y="435"/>
                  <a:pt x="1325" y="435"/>
                  <a:pt x="1325" y="435"/>
                </a:cubicBezTo>
                <a:cubicBezTo>
                  <a:pt x="1303" y="439"/>
                  <a:pt x="1303" y="439"/>
                  <a:pt x="1303" y="439"/>
                </a:cubicBezTo>
                <a:cubicBezTo>
                  <a:pt x="1295" y="441"/>
                  <a:pt x="1289" y="443"/>
                  <a:pt x="1282" y="445"/>
                </a:cubicBezTo>
                <a:cubicBezTo>
                  <a:pt x="1270" y="450"/>
                  <a:pt x="1258" y="455"/>
                  <a:pt x="1241" y="452"/>
                </a:cubicBezTo>
                <a:cubicBezTo>
                  <a:pt x="1248" y="432"/>
                  <a:pt x="1264" y="423"/>
                  <a:pt x="1282" y="413"/>
                </a:cubicBezTo>
                <a:cubicBezTo>
                  <a:pt x="1292" y="408"/>
                  <a:pt x="1303" y="401"/>
                  <a:pt x="1312" y="393"/>
                </a:cubicBezTo>
                <a:cubicBezTo>
                  <a:pt x="1325" y="380"/>
                  <a:pt x="1325" y="380"/>
                  <a:pt x="1325" y="380"/>
                </a:cubicBezTo>
                <a:cubicBezTo>
                  <a:pt x="1308" y="387"/>
                  <a:pt x="1308" y="387"/>
                  <a:pt x="1308" y="387"/>
                </a:cubicBezTo>
                <a:cubicBezTo>
                  <a:pt x="1296" y="392"/>
                  <a:pt x="1286" y="399"/>
                  <a:pt x="1276" y="406"/>
                </a:cubicBezTo>
                <a:cubicBezTo>
                  <a:pt x="1270" y="410"/>
                  <a:pt x="1264" y="414"/>
                  <a:pt x="1257" y="418"/>
                </a:cubicBezTo>
                <a:cubicBezTo>
                  <a:pt x="1260" y="413"/>
                  <a:pt x="1263" y="408"/>
                  <a:pt x="1266" y="403"/>
                </a:cubicBezTo>
                <a:cubicBezTo>
                  <a:pt x="1270" y="398"/>
                  <a:pt x="1274" y="392"/>
                  <a:pt x="1278" y="385"/>
                </a:cubicBezTo>
                <a:cubicBezTo>
                  <a:pt x="1283" y="376"/>
                  <a:pt x="1283" y="376"/>
                  <a:pt x="1283" y="376"/>
                </a:cubicBezTo>
                <a:cubicBezTo>
                  <a:pt x="1273" y="380"/>
                  <a:pt x="1273" y="380"/>
                  <a:pt x="1273" y="380"/>
                </a:cubicBezTo>
                <a:cubicBezTo>
                  <a:pt x="1269" y="382"/>
                  <a:pt x="1267" y="385"/>
                  <a:pt x="1265" y="388"/>
                </a:cubicBezTo>
                <a:cubicBezTo>
                  <a:pt x="1265" y="386"/>
                  <a:pt x="1266" y="385"/>
                  <a:pt x="1266" y="384"/>
                </a:cubicBezTo>
                <a:cubicBezTo>
                  <a:pt x="1275" y="366"/>
                  <a:pt x="1275" y="366"/>
                  <a:pt x="1275" y="366"/>
                </a:cubicBezTo>
                <a:cubicBezTo>
                  <a:pt x="1260" y="380"/>
                  <a:pt x="1260" y="380"/>
                  <a:pt x="1260" y="380"/>
                </a:cubicBezTo>
                <a:cubicBezTo>
                  <a:pt x="1253" y="387"/>
                  <a:pt x="1249" y="399"/>
                  <a:pt x="1246" y="410"/>
                </a:cubicBezTo>
                <a:cubicBezTo>
                  <a:pt x="1244" y="417"/>
                  <a:pt x="1242" y="424"/>
                  <a:pt x="1239" y="429"/>
                </a:cubicBezTo>
                <a:cubicBezTo>
                  <a:pt x="1209" y="443"/>
                  <a:pt x="1182" y="460"/>
                  <a:pt x="1156" y="476"/>
                </a:cubicBezTo>
                <a:cubicBezTo>
                  <a:pt x="1158" y="474"/>
                  <a:pt x="1159" y="471"/>
                  <a:pt x="1161" y="469"/>
                </a:cubicBezTo>
                <a:cubicBezTo>
                  <a:pt x="1171" y="453"/>
                  <a:pt x="1181" y="437"/>
                  <a:pt x="1181" y="422"/>
                </a:cubicBezTo>
                <a:cubicBezTo>
                  <a:pt x="1181" y="412"/>
                  <a:pt x="1181" y="412"/>
                  <a:pt x="1181" y="412"/>
                </a:cubicBezTo>
                <a:cubicBezTo>
                  <a:pt x="1175" y="419"/>
                  <a:pt x="1175" y="419"/>
                  <a:pt x="1175" y="419"/>
                </a:cubicBezTo>
                <a:cubicBezTo>
                  <a:pt x="1161" y="436"/>
                  <a:pt x="1151" y="456"/>
                  <a:pt x="1142" y="476"/>
                </a:cubicBezTo>
                <a:cubicBezTo>
                  <a:pt x="1139" y="481"/>
                  <a:pt x="1137" y="486"/>
                  <a:pt x="1134" y="490"/>
                </a:cubicBezTo>
                <a:cubicBezTo>
                  <a:pt x="1125" y="494"/>
                  <a:pt x="1117" y="501"/>
                  <a:pt x="1108" y="507"/>
                </a:cubicBezTo>
                <a:cubicBezTo>
                  <a:pt x="1102" y="511"/>
                  <a:pt x="1096" y="515"/>
                  <a:pt x="1091" y="519"/>
                </a:cubicBezTo>
                <a:cubicBezTo>
                  <a:pt x="1097" y="507"/>
                  <a:pt x="1102" y="493"/>
                  <a:pt x="1107" y="480"/>
                </a:cubicBezTo>
                <a:cubicBezTo>
                  <a:pt x="1114" y="460"/>
                  <a:pt x="1122" y="439"/>
                  <a:pt x="1134" y="425"/>
                </a:cubicBezTo>
                <a:cubicBezTo>
                  <a:pt x="1183" y="411"/>
                  <a:pt x="1219" y="394"/>
                  <a:pt x="1248" y="373"/>
                </a:cubicBezTo>
                <a:cubicBezTo>
                  <a:pt x="1245" y="366"/>
                  <a:pt x="1245" y="366"/>
                  <a:pt x="1245" y="366"/>
                </a:cubicBezTo>
                <a:cubicBezTo>
                  <a:pt x="1238" y="370"/>
                  <a:pt x="1231" y="373"/>
                  <a:pt x="1224" y="377"/>
                </a:cubicBezTo>
                <a:cubicBezTo>
                  <a:pt x="1197" y="391"/>
                  <a:pt x="1170" y="406"/>
                  <a:pt x="1142" y="412"/>
                </a:cubicBezTo>
                <a:cubicBezTo>
                  <a:pt x="1152" y="396"/>
                  <a:pt x="1168" y="387"/>
                  <a:pt x="1186" y="377"/>
                </a:cubicBezTo>
                <a:cubicBezTo>
                  <a:pt x="1195" y="372"/>
                  <a:pt x="1205" y="367"/>
                  <a:pt x="1214" y="360"/>
                </a:cubicBezTo>
                <a:cubicBezTo>
                  <a:pt x="1210" y="354"/>
                  <a:pt x="1210" y="354"/>
                  <a:pt x="1210" y="354"/>
                </a:cubicBezTo>
                <a:cubicBezTo>
                  <a:pt x="1163" y="380"/>
                  <a:pt x="1111" y="402"/>
                  <a:pt x="1062" y="423"/>
                </a:cubicBezTo>
                <a:cubicBezTo>
                  <a:pt x="1063" y="415"/>
                  <a:pt x="1064" y="408"/>
                  <a:pt x="1065" y="400"/>
                </a:cubicBezTo>
                <a:cubicBezTo>
                  <a:pt x="1068" y="385"/>
                  <a:pt x="1070" y="372"/>
                  <a:pt x="1070" y="360"/>
                </a:cubicBezTo>
                <a:cubicBezTo>
                  <a:pt x="1069" y="339"/>
                  <a:pt x="1069" y="339"/>
                  <a:pt x="1069" y="339"/>
                </a:cubicBezTo>
                <a:cubicBezTo>
                  <a:pt x="1063" y="359"/>
                  <a:pt x="1063" y="359"/>
                  <a:pt x="1063" y="359"/>
                </a:cubicBezTo>
                <a:cubicBezTo>
                  <a:pt x="1058" y="375"/>
                  <a:pt x="1056" y="394"/>
                  <a:pt x="1054" y="412"/>
                </a:cubicBezTo>
                <a:cubicBezTo>
                  <a:pt x="1053" y="417"/>
                  <a:pt x="1053" y="423"/>
                  <a:pt x="1052" y="428"/>
                </a:cubicBezTo>
                <a:cubicBezTo>
                  <a:pt x="1047" y="430"/>
                  <a:pt x="1043" y="432"/>
                  <a:pt x="1039" y="433"/>
                </a:cubicBezTo>
                <a:cubicBezTo>
                  <a:pt x="1035" y="435"/>
                  <a:pt x="1032" y="436"/>
                  <a:pt x="1028" y="438"/>
                </a:cubicBezTo>
                <a:cubicBezTo>
                  <a:pt x="1031" y="430"/>
                  <a:pt x="1035" y="422"/>
                  <a:pt x="1040" y="415"/>
                </a:cubicBezTo>
                <a:cubicBezTo>
                  <a:pt x="1046" y="403"/>
                  <a:pt x="1052" y="392"/>
                  <a:pt x="1055" y="382"/>
                </a:cubicBezTo>
                <a:cubicBezTo>
                  <a:pt x="1060" y="361"/>
                  <a:pt x="1060" y="361"/>
                  <a:pt x="1060" y="361"/>
                </a:cubicBezTo>
                <a:cubicBezTo>
                  <a:pt x="1048" y="379"/>
                  <a:pt x="1048" y="379"/>
                  <a:pt x="1048" y="379"/>
                </a:cubicBezTo>
                <a:cubicBezTo>
                  <a:pt x="1043" y="387"/>
                  <a:pt x="1037" y="397"/>
                  <a:pt x="1033" y="407"/>
                </a:cubicBezTo>
                <a:cubicBezTo>
                  <a:pt x="1019" y="434"/>
                  <a:pt x="1005" y="461"/>
                  <a:pt x="979" y="467"/>
                </a:cubicBezTo>
                <a:cubicBezTo>
                  <a:pt x="985" y="455"/>
                  <a:pt x="985" y="439"/>
                  <a:pt x="986" y="423"/>
                </a:cubicBezTo>
                <a:cubicBezTo>
                  <a:pt x="987" y="406"/>
                  <a:pt x="988" y="390"/>
                  <a:pt x="996" y="380"/>
                </a:cubicBezTo>
                <a:cubicBezTo>
                  <a:pt x="998" y="380"/>
                  <a:pt x="998" y="380"/>
                  <a:pt x="998" y="380"/>
                </a:cubicBezTo>
                <a:cubicBezTo>
                  <a:pt x="1013" y="381"/>
                  <a:pt x="1024" y="381"/>
                  <a:pt x="1029" y="376"/>
                </a:cubicBezTo>
                <a:cubicBezTo>
                  <a:pt x="1030" y="375"/>
                  <a:pt x="1030" y="373"/>
                  <a:pt x="1030" y="370"/>
                </a:cubicBezTo>
                <a:cubicBezTo>
                  <a:pt x="1029" y="365"/>
                  <a:pt x="1029" y="365"/>
                  <a:pt x="1029" y="365"/>
                </a:cubicBezTo>
                <a:cubicBezTo>
                  <a:pt x="1024" y="368"/>
                  <a:pt x="1024" y="368"/>
                  <a:pt x="1024" y="368"/>
                </a:cubicBezTo>
                <a:cubicBezTo>
                  <a:pt x="1022" y="370"/>
                  <a:pt x="1015" y="371"/>
                  <a:pt x="1007" y="370"/>
                </a:cubicBezTo>
                <a:cubicBezTo>
                  <a:pt x="1005" y="370"/>
                  <a:pt x="1002" y="370"/>
                  <a:pt x="1000" y="369"/>
                </a:cubicBezTo>
                <a:cubicBezTo>
                  <a:pt x="1019" y="340"/>
                  <a:pt x="1043" y="324"/>
                  <a:pt x="1071" y="321"/>
                </a:cubicBezTo>
                <a:cubicBezTo>
                  <a:pt x="1083" y="320"/>
                  <a:pt x="1083" y="320"/>
                  <a:pt x="1083" y="320"/>
                </a:cubicBezTo>
                <a:cubicBezTo>
                  <a:pt x="1088" y="320"/>
                  <a:pt x="1093" y="320"/>
                  <a:pt x="1098" y="321"/>
                </a:cubicBezTo>
                <a:cubicBezTo>
                  <a:pt x="1103" y="322"/>
                  <a:pt x="1107" y="324"/>
                  <a:pt x="1112" y="327"/>
                </a:cubicBezTo>
                <a:cubicBezTo>
                  <a:pt x="1116" y="329"/>
                  <a:pt x="1121" y="332"/>
                  <a:pt x="1127" y="333"/>
                </a:cubicBezTo>
                <a:cubicBezTo>
                  <a:pt x="1139" y="336"/>
                  <a:pt x="1154" y="335"/>
                  <a:pt x="1168" y="334"/>
                </a:cubicBezTo>
                <a:cubicBezTo>
                  <a:pt x="1177" y="334"/>
                  <a:pt x="1186" y="333"/>
                  <a:pt x="1194" y="334"/>
                </a:cubicBezTo>
                <a:cubicBezTo>
                  <a:pt x="1204" y="334"/>
                  <a:pt x="1211" y="337"/>
                  <a:pt x="1217" y="341"/>
                </a:cubicBezTo>
                <a:cubicBezTo>
                  <a:pt x="1219" y="343"/>
                  <a:pt x="1219" y="343"/>
                  <a:pt x="1219" y="343"/>
                </a:cubicBezTo>
                <a:cubicBezTo>
                  <a:pt x="1222" y="341"/>
                  <a:pt x="1222" y="341"/>
                  <a:pt x="1222" y="341"/>
                </a:cubicBezTo>
                <a:cubicBezTo>
                  <a:pt x="1223" y="340"/>
                  <a:pt x="1225" y="339"/>
                  <a:pt x="1228" y="339"/>
                </a:cubicBezTo>
                <a:cubicBezTo>
                  <a:pt x="1231" y="339"/>
                  <a:pt x="1234" y="338"/>
                  <a:pt x="1237" y="337"/>
                </a:cubicBezTo>
                <a:cubicBezTo>
                  <a:pt x="1243" y="333"/>
                  <a:pt x="1243" y="333"/>
                  <a:pt x="1243" y="333"/>
                </a:cubicBezTo>
                <a:cubicBezTo>
                  <a:pt x="1237" y="330"/>
                  <a:pt x="1237" y="330"/>
                  <a:pt x="1237" y="330"/>
                </a:cubicBezTo>
                <a:cubicBezTo>
                  <a:pt x="1234" y="329"/>
                  <a:pt x="1228" y="329"/>
                  <a:pt x="1222" y="329"/>
                </a:cubicBezTo>
                <a:cubicBezTo>
                  <a:pt x="1221" y="329"/>
                  <a:pt x="1220" y="329"/>
                  <a:pt x="1220" y="329"/>
                </a:cubicBezTo>
                <a:cubicBezTo>
                  <a:pt x="1221" y="328"/>
                  <a:pt x="1223" y="326"/>
                  <a:pt x="1224" y="324"/>
                </a:cubicBezTo>
                <a:cubicBezTo>
                  <a:pt x="1225" y="319"/>
                  <a:pt x="1225" y="319"/>
                  <a:pt x="1225" y="319"/>
                </a:cubicBezTo>
                <a:cubicBezTo>
                  <a:pt x="1220" y="319"/>
                  <a:pt x="1220" y="319"/>
                  <a:pt x="1220" y="319"/>
                </a:cubicBezTo>
                <a:cubicBezTo>
                  <a:pt x="1211" y="319"/>
                  <a:pt x="1201" y="321"/>
                  <a:pt x="1190" y="322"/>
                </a:cubicBezTo>
                <a:cubicBezTo>
                  <a:pt x="1174" y="324"/>
                  <a:pt x="1157" y="326"/>
                  <a:pt x="1142" y="325"/>
                </a:cubicBezTo>
                <a:cubicBezTo>
                  <a:pt x="1134" y="324"/>
                  <a:pt x="1128" y="323"/>
                  <a:pt x="1122" y="321"/>
                </a:cubicBezTo>
                <a:cubicBezTo>
                  <a:pt x="1132" y="320"/>
                  <a:pt x="1139" y="317"/>
                  <a:pt x="1147" y="315"/>
                </a:cubicBezTo>
                <a:cubicBezTo>
                  <a:pt x="1150" y="313"/>
                  <a:pt x="1152" y="312"/>
                  <a:pt x="1156" y="311"/>
                </a:cubicBezTo>
                <a:cubicBezTo>
                  <a:pt x="1159" y="311"/>
                  <a:pt x="1162" y="310"/>
                  <a:pt x="1165" y="309"/>
                </a:cubicBezTo>
                <a:cubicBezTo>
                  <a:pt x="1173" y="308"/>
                  <a:pt x="1183" y="306"/>
                  <a:pt x="1185" y="297"/>
                </a:cubicBezTo>
                <a:cubicBezTo>
                  <a:pt x="1186" y="289"/>
                  <a:pt x="1186" y="289"/>
                  <a:pt x="1186" y="289"/>
                </a:cubicBezTo>
                <a:cubicBezTo>
                  <a:pt x="1179" y="293"/>
                  <a:pt x="1179" y="293"/>
                  <a:pt x="1179" y="293"/>
                </a:cubicBezTo>
                <a:cubicBezTo>
                  <a:pt x="1160" y="305"/>
                  <a:pt x="1130" y="309"/>
                  <a:pt x="1100" y="312"/>
                </a:cubicBezTo>
                <a:cubicBezTo>
                  <a:pt x="1094" y="311"/>
                  <a:pt x="1094" y="311"/>
                  <a:pt x="1094" y="311"/>
                </a:cubicBezTo>
                <a:cubicBezTo>
                  <a:pt x="1095" y="312"/>
                  <a:pt x="1095" y="312"/>
                  <a:pt x="1095" y="312"/>
                </a:cubicBezTo>
                <a:cubicBezTo>
                  <a:pt x="1091" y="312"/>
                  <a:pt x="1087" y="312"/>
                  <a:pt x="1083" y="313"/>
                </a:cubicBezTo>
                <a:cubicBezTo>
                  <a:pt x="1078" y="313"/>
                  <a:pt x="1074" y="313"/>
                  <a:pt x="1070" y="313"/>
                </a:cubicBezTo>
                <a:cubicBezTo>
                  <a:pt x="1067" y="313"/>
                  <a:pt x="1067" y="313"/>
                  <a:pt x="1067" y="313"/>
                </a:cubicBezTo>
                <a:cubicBezTo>
                  <a:pt x="1066" y="313"/>
                  <a:pt x="1065" y="314"/>
                  <a:pt x="1064" y="314"/>
                </a:cubicBezTo>
                <a:cubicBezTo>
                  <a:pt x="1099" y="292"/>
                  <a:pt x="1142" y="261"/>
                  <a:pt x="1164" y="222"/>
                </a:cubicBezTo>
                <a:cubicBezTo>
                  <a:pt x="1178" y="197"/>
                  <a:pt x="1178" y="197"/>
                  <a:pt x="1178" y="197"/>
                </a:cubicBezTo>
                <a:cubicBezTo>
                  <a:pt x="1158" y="218"/>
                  <a:pt x="1158" y="218"/>
                  <a:pt x="1158" y="218"/>
                </a:cubicBezTo>
                <a:cubicBezTo>
                  <a:pt x="1153" y="223"/>
                  <a:pt x="1148" y="229"/>
                  <a:pt x="1143" y="236"/>
                </a:cubicBezTo>
                <a:cubicBezTo>
                  <a:pt x="1130" y="251"/>
                  <a:pt x="1117" y="266"/>
                  <a:pt x="1103" y="274"/>
                </a:cubicBezTo>
                <a:cubicBezTo>
                  <a:pt x="1105" y="265"/>
                  <a:pt x="1110" y="257"/>
                  <a:pt x="1115" y="249"/>
                </a:cubicBezTo>
                <a:cubicBezTo>
                  <a:pt x="1119" y="241"/>
                  <a:pt x="1124" y="233"/>
                  <a:pt x="1125" y="226"/>
                </a:cubicBezTo>
                <a:cubicBezTo>
                  <a:pt x="1130" y="200"/>
                  <a:pt x="1130" y="200"/>
                  <a:pt x="1130" y="200"/>
                </a:cubicBezTo>
                <a:cubicBezTo>
                  <a:pt x="1118" y="224"/>
                  <a:pt x="1118" y="224"/>
                  <a:pt x="1118" y="224"/>
                </a:cubicBezTo>
                <a:cubicBezTo>
                  <a:pt x="1116" y="228"/>
                  <a:pt x="1113" y="233"/>
                  <a:pt x="1110" y="238"/>
                </a:cubicBezTo>
                <a:cubicBezTo>
                  <a:pt x="1101" y="251"/>
                  <a:pt x="1092" y="265"/>
                  <a:pt x="1093" y="284"/>
                </a:cubicBezTo>
                <a:cubicBezTo>
                  <a:pt x="1089" y="287"/>
                  <a:pt x="1089" y="287"/>
                  <a:pt x="1089" y="287"/>
                </a:cubicBezTo>
                <a:cubicBezTo>
                  <a:pt x="1059" y="304"/>
                  <a:pt x="1028" y="322"/>
                  <a:pt x="1006" y="346"/>
                </a:cubicBezTo>
                <a:cubicBezTo>
                  <a:pt x="1003" y="349"/>
                  <a:pt x="1001" y="352"/>
                  <a:pt x="998" y="355"/>
                </a:cubicBezTo>
                <a:cubicBezTo>
                  <a:pt x="994" y="361"/>
                  <a:pt x="990" y="366"/>
                  <a:pt x="984" y="369"/>
                </a:cubicBezTo>
                <a:cubicBezTo>
                  <a:pt x="983" y="366"/>
                  <a:pt x="983" y="360"/>
                  <a:pt x="983" y="355"/>
                </a:cubicBezTo>
                <a:cubicBezTo>
                  <a:pt x="983" y="350"/>
                  <a:pt x="983" y="345"/>
                  <a:pt x="982" y="340"/>
                </a:cubicBezTo>
                <a:cubicBezTo>
                  <a:pt x="984" y="340"/>
                  <a:pt x="985" y="339"/>
                  <a:pt x="987" y="338"/>
                </a:cubicBezTo>
                <a:cubicBezTo>
                  <a:pt x="993" y="336"/>
                  <a:pt x="1000" y="334"/>
                  <a:pt x="1001" y="330"/>
                </a:cubicBezTo>
                <a:cubicBezTo>
                  <a:pt x="1002" y="328"/>
                  <a:pt x="1002" y="327"/>
                  <a:pt x="1002" y="325"/>
                </a:cubicBezTo>
                <a:cubicBezTo>
                  <a:pt x="1000" y="320"/>
                  <a:pt x="1000" y="320"/>
                  <a:pt x="1000" y="320"/>
                </a:cubicBezTo>
                <a:cubicBezTo>
                  <a:pt x="996" y="323"/>
                  <a:pt x="996" y="323"/>
                  <a:pt x="996" y="323"/>
                </a:cubicBezTo>
                <a:cubicBezTo>
                  <a:pt x="992" y="326"/>
                  <a:pt x="987" y="328"/>
                  <a:pt x="981" y="330"/>
                </a:cubicBezTo>
                <a:cubicBezTo>
                  <a:pt x="981" y="327"/>
                  <a:pt x="980" y="324"/>
                  <a:pt x="980" y="321"/>
                </a:cubicBezTo>
                <a:cubicBezTo>
                  <a:pt x="979" y="315"/>
                  <a:pt x="978" y="310"/>
                  <a:pt x="978" y="304"/>
                </a:cubicBezTo>
                <a:cubicBezTo>
                  <a:pt x="994" y="290"/>
                  <a:pt x="1012" y="276"/>
                  <a:pt x="1029" y="262"/>
                </a:cubicBezTo>
                <a:cubicBezTo>
                  <a:pt x="1054" y="242"/>
                  <a:pt x="1080" y="222"/>
                  <a:pt x="1099" y="200"/>
                </a:cubicBezTo>
                <a:cubicBezTo>
                  <a:pt x="1094" y="195"/>
                  <a:pt x="1094" y="195"/>
                  <a:pt x="1094" y="195"/>
                </a:cubicBezTo>
                <a:cubicBezTo>
                  <a:pt x="1065" y="220"/>
                  <a:pt x="1034" y="244"/>
                  <a:pt x="1003" y="268"/>
                </a:cubicBezTo>
                <a:cubicBezTo>
                  <a:pt x="994" y="275"/>
                  <a:pt x="984" y="282"/>
                  <a:pt x="975" y="289"/>
                </a:cubicBezTo>
                <a:cubicBezTo>
                  <a:pt x="977" y="279"/>
                  <a:pt x="978" y="268"/>
                  <a:pt x="979" y="258"/>
                </a:cubicBezTo>
                <a:cubicBezTo>
                  <a:pt x="982" y="222"/>
                  <a:pt x="986" y="185"/>
                  <a:pt x="999" y="158"/>
                </a:cubicBezTo>
                <a:cubicBezTo>
                  <a:pt x="999" y="155"/>
                  <a:pt x="1000" y="151"/>
                  <a:pt x="998" y="148"/>
                </a:cubicBezTo>
                <a:cubicBezTo>
                  <a:pt x="997" y="147"/>
                  <a:pt x="996" y="147"/>
                  <a:pt x="995" y="146"/>
                </a:cubicBezTo>
                <a:cubicBezTo>
                  <a:pt x="993" y="147"/>
                  <a:pt x="993" y="147"/>
                  <a:pt x="993" y="147"/>
                </a:cubicBezTo>
                <a:cubicBezTo>
                  <a:pt x="992" y="148"/>
                  <a:pt x="992" y="148"/>
                  <a:pt x="992" y="148"/>
                </a:cubicBezTo>
                <a:cubicBezTo>
                  <a:pt x="990" y="150"/>
                  <a:pt x="989" y="153"/>
                  <a:pt x="989" y="156"/>
                </a:cubicBezTo>
                <a:cubicBezTo>
                  <a:pt x="974" y="187"/>
                  <a:pt x="969" y="229"/>
                  <a:pt x="967" y="271"/>
                </a:cubicBezTo>
                <a:cubicBezTo>
                  <a:pt x="952" y="285"/>
                  <a:pt x="939" y="296"/>
                  <a:pt x="925" y="306"/>
                </a:cubicBezTo>
                <a:cubicBezTo>
                  <a:pt x="926" y="304"/>
                  <a:pt x="926" y="304"/>
                  <a:pt x="926" y="304"/>
                </a:cubicBezTo>
                <a:cubicBezTo>
                  <a:pt x="922" y="307"/>
                  <a:pt x="922" y="307"/>
                  <a:pt x="922" y="307"/>
                </a:cubicBezTo>
                <a:cubicBezTo>
                  <a:pt x="921" y="308"/>
                  <a:pt x="919" y="309"/>
                  <a:pt x="918" y="310"/>
                </a:cubicBezTo>
                <a:cubicBezTo>
                  <a:pt x="915" y="281"/>
                  <a:pt x="930" y="260"/>
                  <a:pt x="946" y="238"/>
                </a:cubicBezTo>
                <a:cubicBezTo>
                  <a:pt x="946" y="237"/>
                  <a:pt x="947" y="236"/>
                  <a:pt x="947" y="235"/>
                </a:cubicBezTo>
                <a:cubicBezTo>
                  <a:pt x="949" y="240"/>
                  <a:pt x="949" y="240"/>
                  <a:pt x="949" y="240"/>
                </a:cubicBezTo>
                <a:cubicBezTo>
                  <a:pt x="950" y="232"/>
                  <a:pt x="950" y="232"/>
                  <a:pt x="950" y="232"/>
                </a:cubicBezTo>
                <a:cubicBezTo>
                  <a:pt x="963" y="214"/>
                  <a:pt x="975" y="195"/>
                  <a:pt x="978" y="170"/>
                </a:cubicBezTo>
                <a:cubicBezTo>
                  <a:pt x="982" y="139"/>
                  <a:pt x="982" y="139"/>
                  <a:pt x="982" y="139"/>
                </a:cubicBezTo>
                <a:cubicBezTo>
                  <a:pt x="971" y="168"/>
                  <a:pt x="971" y="168"/>
                  <a:pt x="971" y="168"/>
                </a:cubicBezTo>
                <a:cubicBezTo>
                  <a:pt x="967" y="180"/>
                  <a:pt x="961" y="192"/>
                  <a:pt x="955" y="203"/>
                </a:cubicBezTo>
                <a:cubicBezTo>
                  <a:pt x="957" y="195"/>
                  <a:pt x="959" y="187"/>
                  <a:pt x="957" y="181"/>
                </a:cubicBezTo>
                <a:cubicBezTo>
                  <a:pt x="953" y="164"/>
                  <a:pt x="953" y="164"/>
                  <a:pt x="953" y="164"/>
                </a:cubicBezTo>
                <a:cubicBezTo>
                  <a:pt x="950" y="181"/>
                  <a:pt x="950" y="181"/>
                  <a:pt x="950" y="181"/>
                </a:cubicBezTo>
                <a:cubicBezTo>
                  <a:pt x="950" y="184"/>
                  <a:pt x="949" y="188"/>
                  <a:pt x="947" y="193"/>
                </a:cubicBezTo>
                <a:cubicBezTo>
                  <a:pt x="944" y="203"/>
                  <a:pt x="941" y="214"/>
                  <a:pt x="944" y="223"/>
                </a:cubicBezTo>
                <a:cubicBezTo>
                  <a:pt x="944" y="223"/>
                  <a:pt x="944" y="223"/>
                  <a:pt x="944" y="223"/>
                </a:cubicBezTo>
                <a:cubicBezTo>
                  <a:pt x="936" y="235"/>
                  <a:pt x="929" y="247"/>
                  <a:pt x="922" y="258"/>
                </a:cubicBezTo>
                <a:cubicBezTo>
                  <a:pt x="919" y="263"/>
                  <a:pt x="916" y="268"/>
                  <a:pt x="912" y="272"/>
                </a:cubicBezTo>
                <a:cubicBezTo>
                  <a:pt x="913" y="252"/>
                  <a:pt x="917" y="234"/>
                  <a:pt x="920" y="216"/>
                </a:cubicBezTo>
                <a:cubicBezTo>
                  <a:pt x="925" y="193"/>
                  <a:pt x="930" y="172"/>
                  <a:pt x="927" y="147"/>
                </a:cubicBezTo>
                <a:cubicBezTo>
                  <a:pt x="930" y="143"/>
                  <a:pt x="935" y="139"/>
                  <a:pt x="939" y="136"/>
                </a:cubicBezTo>
                <a:cubicBezTo>
                  <a:pt x="948" y="128"/>
                  <a:pt x="957" y="120"/>
                  <a:pt x="959" y="112"/>
                </a:cubicBezTo>
                <a:cubicBezTo>
                  <a:pt x="962" y="100"/>
                  <a:pt x="962" y="100"/>
                  <a:pt x="962" y="100"/>
                </a:cubicBezTo>
                <a:cubicBezTo>
                  <a:pt x="953" y="108"/>
                  <a:pt x="953" y="108"/>
                  <a:pt x="953" y="108"/>
                </a:cubicBezTo>
                <a:cubicBezTo>
                  <a:pt x="950" y="111"/>
                  <a:pt x="947" y="114"/>
                  <a:pt x="944" y="118"/>
                </a:cubicBezTo>
                <a:cubicBezTo>
                  <a:pt x="939" y="123"/>
                  <a:pt x="933" y="129"/>
                  <a:pt x="928" y="133"/>
                </a:cubicBezTo>
                <a:cubicBezTo>
                  <a:pt x="928" y="132"/>
                  <a:pt x="928" y="131"/>
                  <a:pt x="928" y="131"/>
                </a:cubicBezTo>
                <a:cubicBezTo>
                  <a:pt x="928" y="124"/>
                  <a:pt x="929" y="117"/>
                  <a:pt x="931" y="113"/>
                </a:cubicBezTo>
                <a:cubicBezTo>
                  <a:pt x="935" y="105"/>
                  <a:pt x="935" y="105"/>
                  <a:pt x="935" y="105"/>
                </a:cubicBezTo>
                <a:cubicBezTo>
                  <a:pt x="927" y="107"/>
                  <a:pt x="927" y="107"/>
                  <a:pt x="927" y="107"/>
                </a:cubicBezTo>
                <a:cubicBezTo>
                  <a:pt x="919" y="110"/>
                  <a:pt x="919" y="120"/>
                  <a:pt x="919" y="129"/>
                </a:cubicBezTo>
                <a:cubicBezTo>
                  <a:pt x="919" y="133"/>
                  <a:pt x="919" y="137"/>
                  <a:pt x="919" y="140"/>
                </a:cubicBezTo>
                <a:cubicBezTo>
                  <a:pt x="912" y="145"/>
                  <a:pt x="905" y="150"/>
                  <a:pt x="898" y="155"/>
                </a:cubicBezTo>
                <a:cubicBezTo>
                  <a:pt x="883" y="166"/>
                  <a:pt x="868" y="178"/>
                  <a:pt x="852" y="188"/>
                </a:cubicBezTo>
                <a:cubicBezTo>
                  <a:pt x="884" y="149"/>
                  <a:pt x="913" y="107"/>
                  <a:pt x="928" y="51"/>
                </a:cubicBezTo>
                <a:cubicBezTo>
                  <a:pt x="932" y="34"/>
                  <a:pt x="932" y="34"/>
                  <a:pt x="932" y="34"/>
                </a:cubicBezTo>
                <a:cubicBezTo>
                  <a:pt x="922" y="48"/>
                  <a:pt x="922" y="48"/>
                  <a:pt x="922" y="48"/>
                </a:cubicBezTo>
                <a:cubicBezTo>
                  <a:pt x="914" y="57"/>
                  <a:pt x="909" y="72"/>
                  <a:pt x="903" y="87"/>
                </a:cubicBezTo>
                <a:cubicBezTo>
                  <a:pt x="896" y="106"/>
                  <a:pt x="889" y="125"/>
                  <a:pt x="878" y="134"/>
                </a:cubicBezTo>
                <a:cubicBezTo>
                  <a:pt x="877" y="125"/>
                  <a:pt x="879" y="116"/>
                  <a:pt x="880" y="107"/>
                </a:cubicBezTo>
                <a:cubicBezTo>
                  <a:pt x="882" y="99"/>
                  <a:pt x="883" y="91"/>
                  <a:pt x="882" y="83"/>
                </a:cubicBezTo>
                <a:cubicBezTo>
                  <a:pt x="881" y="62"/>
                  <a:pt x="881" y="62"/>
                  <a:pt x="881" y="62"/>
                </a:cubicBezTo>
                <a:cubicBezTo>
                  <a:pt x="875" y="83"/>
                  <a:pt x="875" y="83"/>
                  <a:pt x="875" y="83"/>
                </a:cubicBezTo>
                <a:cubicBezTo>
                  <a:pt x="871" y="97"/>
                  <a:pt x="865" y="124"/>
                  <a:pt x="870" y="145"/>
                </a:cubicBezTo>
                <a:cubicBezTo>
                  <a:pt x="859" y="162"/>
                  <a:pt x="847" y="176"/>
                  <a:pt x="835" y="190"/>
                </a:cubicBezTo>
                <a:cubicBezTo>
                  <a:pt x="820" y="208"/>
                  <a:pt x="804" y="226"/>
                  <a:pt x="790" y="249"/>
                </a:cubicBezTo>
                <a:cubicBezTo>
                  <a:pt x="790" y="240"/>
                  <a:pt x="789" y="231"/>
                  <a:pt x="788" y="223"/>
                </a:cubicBezTo>
                <a:cubicBezTo>
                  <a:pt x="786" y="200"/>
                  <a:pt x="784" y="176"/>
                  <a:pt x="787" y="149"/>
                </a:cubicBezTo>
                <a:cubicBezTo>
                  <a:pt x="796" y="134"/>
                  <a:pt x="808" y="122"/>
                  <a:pt x="820" y="109"/>
                </a:cubicBezTo>
                <a:cubicBezTo>
                  <a:pt x="844" y="84"/>
                  <a:pt x="869" y="57"/>
                  <a:pt x="870" y="12"/>
                </a:cubicBezTo>
                <a:cubicBezTo>
                  <a:pt x="863" y="12"/>
                  <a:pt x="863" y="12"/>
                  <a:pt x="863" y="12"/>
                </a:cubicBezTo>
                <a:cubicBezTo>
                  <a:pt x="859" y="40"/>
                  <a:pt x="847" y="62"/>
                  <a:pt x="832" y="80"/>
                </a:cubicBezTo>
                <a:cubicBezTo>
                  <a:pt x="834" y="71"/>
                  <a:pt x="836" y="60"/>
                  <a:pt x="836" y="49"/>
                </a:cubicBezTo>
                <a:cubicBezTo>
                  <a:pt x="837" y="39"/>
                  <a:pt x="838" y="30"/>
                  <a:pt x="840" y="25"/>
                </a:cubicBezTo>
                <a:cubicBezTo>
                  <a:pt x="847" y="0"/>
                  <a:pt x="847" y="0"/>
                  <a:pt x="847" y="0"/>
                </a:cubicBezTo>
                <a:cubicBezTo>
                  <a:pt x="833" y="22"/>
                  <a:pt x="833" y="22"/>
                  <a:pt x="833" y="22"/>
                </a:cubicBezTo>
                <a:cubicBezTo>
                  <a:pt x="828" y="30"/>
                  <a:pt x="827" y="43"/>
                  <a:pt x="826" y="55"/>
                </a:cubicBezTo>
                <a:cubicBezTo>
                  <a:pt x="825" y="68"/>
                  <a:pt x="825" y="81"/>
                  <a:pt x="819" y="87"/>
                </a:cubicBezTo>
                <a:cubicBezTo>
                  <a:pt x="818" y="88"/>
                  <a:pt x="818" y="88"/>
                  <a:pt x="818" y="88"/>
                </a:cubicBezTo>
                <a:cubicBezTo>
                  <a:pt x="818" y="89"/>
                  <a:pt x="818" y="89"/>
                  <a:pt x="818" y="89"/>
                </a:cubicBezTo>
                <a:cubicBezTo>
                  <a:pt x="818" y="91"/>
                  <a:pt x="818" y="93"/>
                  <a:pt x="819" y="95"/>
                </a:cubicBezTo>
                <a:cubicBezTo>
                  <a:pt x="820" y="95"/>
                  <a:pt x="820" y="95"/>
                  <a:pt x="820" y="95"/>
                </a:cubicBezTo>
                <a:cubicBezTo>
                  <a:pt x="815" y="101"/>
                  <a:pt x="809" y="106"/>
                  <a:pt x="804" y="111"/>
                </a:cubicBezTo>
                <a:cubicBezTo>
                  <a:pt x="799" y="116"/>
                  <a:pt x="795" y="121"/>
                  <a:pt x="790" y="126"/>
                </a:cubicBezTo>
                <a:cubicBezTo>
                  <a:pt x="792" y="113"/>
                  <a:pt x="794" y="97"/>
                  <a:pt x="796" y="81"/>
                </a:cubicBezTo>
                <a:cubicBezTo>
                  <a:pt x="798" y="58"/>
                  <a:pt x="801" y="35"/>
                  <a:pt x="804" y="19"/>
                </a:cubicBezTo>
                <a:cubicBezTo>
                  <a:pt x="805" y="16"/>
                  <a:pt x="805" y="16"/>
                  <a:pt x="805" y="16"/>
                </a:cubicBezTo>
                <a:cubicBezTo>
                  <a:pt x="801" y="15"/>
                  <a:pt x="801" y="15"/>
                  <a:pt x="801" y="15"/>
                </a:cubicBezTo>
                <a:cubicBezTo>
                  <a:pt x="798" y="14"/>
                  <a:pt x="798" y="14"/>
                  <a:pt x="798" y="14"/>
                </a:cubicBezTo>
                <a:cubicBezTo>
                  <a:pt x="797" y="18"/>
                  <a:pt x="797" y="18"/>
                  <a:pt x="797" y="18"/>
                </a:cubicBezTo>
                <a:cubicBezTo>
                  <a:pt x="776" y="117"/>
                  <a:pt x="757" y="241"/>
                  <a:pt x="790" y="324"/>
                </a:cubicBezTo>
                <a:cubicBezTo>
                  <a:pt x="788" y="325"/>
                  <a:pt x="788" y="325"/>
                  <a:pt x="788" y="325"/>
                </a:cubicBezTo>
                <a:cubicBezTo>
                  <a:pt x="790" y="325"/>
                  <a:pt x="790" y="325"/>
                  <a:pt x="790" y="325"/>
                </a:cubicBezTo>
                <a:cubicBezTo>
                  <a:pt x="791" y="328"/>
                  <a:pt x="792" y="330"/>
                  <a:pt x="794" y="332"/>
                </a:cubicBezTo>
                <a:cubicBezTo>
                  <a:pt x="787" y="343"/>
                  <a:pt x="781" y="353"/>
                  <a:pt x="775" y="364"/>
                </a:cubicBezTo>
                <a:cubicBezTo>
                  <a:pt x="769" y="376"/>
                  <a:pt x="762" y="388"/>
                  <a:pt x="754" y="399"/>
                </a:cubicBezTo>
                <a:cubicBezTo>
                  <a:pt x="745" y="362"/>
                  <a:pt x="747" y="319"/>
                  <a:pt x="750" y="277"/>
                </a:cubicBezTo>
                <a:cubicBezTo>
                  <a:pt x="753" y="227"/>
                  <a:pt x="756" y="176"/>
                  <a:pt x="738" y="134"/>
                </a:cubicBezTo>
                <a:cubicBezTo>
                  <a:pt x="758" y="108"/>
                  <a:pt x="767" y="61"/>
                  <a:pt x="773" y="19"/>
                </a:cubicBezTo>
                <a:cubicBezTo>
                  <a:pt x="766" y="18"/>
                  <a:pt x="766" y="18"/>
                  <a:pt x="766" y="18"/>
                </a:cubicBezTo>
                <a:cubicBezTo>
                  <a:pt x="762" y="31"/>
                  <a:pt x="758" y="46"/>
                  <a:pt x="755" y="60"/>
                </a:cubicBezTo>
                <a:cubicBezTo>
                  <a:pt x="750" y="83"/>
                  <a:pt x="745" y="107"/>
                  <a:pt x="734" y="123"/>
                </a:cubicBezTo>
                <a:cubicBezTo>
                  <a:pt x="730" y="105"/>
                  <a:pt x="724" y="92"/>
                  <a:pt x="715" y="83"/>
                </a:cubicBezTo>
                <a:cubicBezTo>
                  <a:pt x="711" y="78"/>
                  <a:pt x="710" y="69"/>
                  <a:pt x="710" y="61"/>
                </a:cubicBezTo>
                <a:cubicBezTo>
                  <a:pt x="709" y="52"/>
                  <a:pt x="708" y="42"/>
                  <a:pt x="703" y="35"/>
                </a:cubicBezTo>
                <a:cubicBezTo>
                  <a:pt x="696" y="26"/>
                  <a:pt x="696" y="26"/>
                  <a:pt x="696" y="26"/>
                </a:cubicBezTo>
                <a:cubicBezTo>
                  <a:pt x="696" y="37"/>
                  <a:pt x="696" y="37"/>
                  <a:pt x="696" y="37"/>
                </a:cubicBezTo>
                <a:cubicBezTo>
                  <a:pt x="696" y="67"/>
                  <a:pt x="706" y="91"/>
                  <a:pt x="716" y="114"/>
                </a:cubicBezTo>
                <a:cubicBezTo>
                  <a:pt x="725" y="133"/>
                  <a:pt x="733" y="152"/>
                  <a:pt x="734" y="174"/>
                </a:cubicBezTo>
                <a:cubicBezTo>
                  <a:pt x="725" y="160"/>
                  <a:pt x="714" y="144"/>
                  <a:pt x="705" y="133"/>
                </a:cubicBezTo>
                <a:cubicBezTo>
                  <a:pt x="690" y="111"/>
                  <a:pt x="690" y="111"/>
                  <a:pt x="690" y="111"/>
                </a:cubicBezTo>
                <a:cubicBezTo>
                  <a:pt x="694" y="128"/>
                  <a:pt x="694" y="128"/>
                  <a:pt x="694" y="128"/>
                </a:cubicBezTo>
                <a:cubicBezTo>
                  <a:pt x="697" y="142"/>
                  <a:pt x="706" y="153"/>
                  <a:pt x="716" y="164"/>
                </a:cubicBezTo>
                <a:cubicBezTo>
                  <a:pt x="726" y="175"/>
                  <a:pt x="735" y="185"/>
                  <a:pt x="737" y="200"/>
                </a:cubicBezTo>
                <a:cubicBezTo>
                  <a:pt x="741" y="221"/>
                  <a:pt x="736" y="244"/>
                  <a:pt x="731" y="268"/>
                </a:cubicBezTo>
                <a:cubicBezTo>
                  <a:pt x="727" y="284"/>
                  <a:pt x="723" y="301"/>
                  <a:pt x="722" y="319"/>
                </a:cubicBezTo>
                <a:cubicBezTo>
                  <a:pt x="719" y="315"/>
                  <a:pt x="717" y="312"/>
                  <a:pt x="714" y="308"/>
                </a:cubicBezTo>
                <a:cubicBezTo>
                  <a:pt x="712" y="306"/>
                  <a:pt x="711" y="303"/>
                  <a:pt x="709" y="300"/>
                </a:cubicBezTo>
                <a:cubicBezTo>
                  <a:pt x="705" y="295"/>
                  <a:pt x="703" y="290"/>
                  <a:pt x="700" y="284"/>
                </a:cubicBezTo>
                <a:cubicBezTo>
                  <a:pt x="697" y="278"/>
                  <a:pt x="694" y="271"/>
                  <a:pt x="690" y="265"/>
                </a:cubicBezTo>
                <a:cubicBezTo>
                  <a:pt x="687" y="262"/>
                  <a:pt x="683" y="259"/>
                  <a:pt x="680" y="257"/>
                </a:cubicBezTo>
                <a:cubicBezTo>
                  <a:pt x="675" y="254"/>
                  <a:pt x="672" y="251"/>
                  <a:pt x="670" y="246"/>
                </a:cubicBezTo>
                <a:cubicBezTo>
                  <a:pt x="668" y="236"/>
                  <a:pt x="671" y="223"/>
                  <a:pt x="673" y="209"/>
                </a:cubicBezTo>
                <a:cubicBezTo>
                  <a:pt x="677" y="192"/>
                  <a:pt x="681" y="172"/>
                  <a:pt x="675" y="152"/>
                </a:cubicBezTo>
                <a:cubicBezTo>
                  <a:pt x="669" y="131"/>
                  <a:pt x="669" y="131"/>
                  <a:pt x="669" y="131"/>
                </a:cubicBezTo>
                <a:cubicBezTo>
                  <a:pt x="668" y="155"/>
                  <a:pt x="668" y="155"/>
                  <a:pt x="668" y="155"/>
                </a:cubicBezTo>
                <a:cubicBezTo>
                  <a:pt x="667" y="179"/>
                  <a:pt x="666" y="209"/>
                  <a:pt x="661" y="235"/>
                </a:cubicBezTo>
                <a:cubicBezTo>
                  <a:pt x="652" y="226"/>
                  <a:pt x="646" y="217"/>
                  <a:pt x="640" y="207"/>
                </a:cubicBezTo>
                <a:cubicBezTo>
                  <a:pt x="657" y="182"/>
                  <a:pt x="658" y="145"/>
                  <a:pt x="658" y="118"/>
                </a:cubicBezTo>
                <a:cubicBezTo>
                  <a:pt x="658" y="114"/>
                  <a:pt x="659" y="109"/>
                  <a:pt x="660" y="104"/>
                </a:cubicBezTo>
                <a:cubicBezTo>
                  <a:pt x="662" y="91"/>
                  <a:pt x="664" y="77"/>
                  <a:pt x="655" y="67"/>
                </a:cubicBezTo>
                <a:cubicBezTo>
                  <a:pt x="650" y="60"/>
                  <a:pt x="650" y="60"/>
                  <a:pt x="650" y="60"/>
                </a:cubicBezTo>
                <a:cubicBezTo>
                  <a:pt x="649" y="69"/>
                  <a:pt x="649" y="69"/>
                  <a:pt x="649" y="69"/>
                </a:cubicBezTo>
                <a:cubicBezTo>
                  <a:pt x="648" y="79"/>
                  <a:pt x="648" y="89"/>
                  <a:pt x="649" y="98"/>
                </a:cubicBezTo>
                <a:cubicBezTo>
                  <a:pt x="649" y="103"/>
                  <a:pt x="649" y="108"/>
                  <a:pt x="649" y="114"/>
                </a:cubicBezTo>
                <a:cubicBezTo>
                  <a:pt x="649" y="113"/>
                  <a:pt x="648" y="112"/>
                  <a:pt x="648" y="111"/>
                </a:cubicBezTo>
                <a:cubicBezTo>
                  <a:pt x="646" y="108"/>
                  <a:pt x="645" y="105"/>
                  <a:pt x="643" y="102"/>
                </a:cubicBezTo>
                <a:cubicBezTo>
                  <a:pt x="641" y="99"/>
                  <a:pt x="639" y="96"/>
                  <a:pt x="637" y="94"/>
                </a:cubicBezTo>
                <a:cubicBezTo>
                  <a:pt x="632" y="100"/>
                  <a:pt x="632" y="100"/>
                  <a:pt x="632" y="100"/>
                </a:cubicBezTo>
                <a:cubicBezTo>
                  <a:pt x="634" y="101"/>
                  <a:pt x="635" y="103"/>
                  <a:pt x="637" y="106"/>
                </a:cubicBezTo>
                <a:cubicBezTo>
                  <a:pt x="638" y="108"/>
                  <a:pt x="639" y="110"/>
                  <a:pt x="640" y="112"/>
                </a:cubicBezTo>
                <a:cubicBezTo>
                  <a:pt x="641" y="114"/>
                  <a:pt x="641" y="114"/>
                  <a:pt x="641" y="114"/>
                </a:cubicBezTo>
                <a:cubicBezTo>
                  <a:pt x="651" y="139"/>
                  <a:pt x="644" y="173"/>
                  <a:pt x="633" y="197"/>
                </a:cubicBezTo>
                <a:cubicBezTo>
                  <a:pt x="627" y="186"/>
                  <a:pt x="623" y="174"/>
                  <a:pt x="619" y="162"/>
                </a:cubicBezTo>
                <a:cubicBezTo>
                  <a:pt x="614" y="150"/>
                  <a:pt x="610" y="138"/>
                  <a:pt x="604" y="126"/>
                </a:cubicBezTo>
                <a:cubicBezTo>
                  <a:pt x="591" y="100"/>
                  <a:pt x="591" y="100"/>
                  <a:pt x="591" y="100"/>
                </a:cubicBezTo>
                <a:cubicBezTo>
                  <a:pt x="590" y="97"/>
                  <a:pt x="590" y="97"/>
                  <a:pt x="590" y="97"/>
                </a:cubicBezTo>
                <a:cubicBezTo>
                  <a:pt x="590" y="125"/>
                  <a:pt x="590" y="125"/>
                  <a:pt x="590" y="125"/>
                </a:cubicBezTo>
                <a:cubicBezTo>
                  <a:pt x="589" y="182"/>
                  <a:pt x="594" y="233"/>
                  <a:pt x="598" y="283"/>
                </a:cubicBezTo>
                <a:cubicBezTo>
                  <a:pt x="599" y="294"/>
                  <a:pt x="600" y="305"/>
                  <a:pt x="601" y="316"/>
                </a:cubicBezTo>
                <a:cubicBezTo>
                  <a:pt x="561" y="271"/>
                  <a:pt x="528" y="212"/>
                  <a:pt x="502" y="137"/>
                </a:cubicBezTo>
                <a:cubicBezTo>
                  <a:pt x="495" y="139"/>
                  <a:pt x="495" y="139"/>
                  <a:pt x="495" y="139"/>
                </a:cubicBezTo>
                <a:cubicBezTo>
                  <a:pt x="505" y="168"/>
                  <a:pt x="514" y="196"/>
                  <a:pt x="526" y="222"/>
                </a:cubicBezTo>
                <a:cubicBezTo>
                  <a:pt x="525" y="221"/>
                  <a:pt x="525" y="221"/>
                  <a:pt x="525" y="221"/>
                </a:cubicBezTo>
                <a:cubicBezTo>
                  <a:pt x="517" y="213"/>
                  <a:pt x="510" y="204"/>
                  <a:pt x="502" y="202"/>
                </a:cubicBezTo>
                <a:cubicBezTo>
                  <a:pt x="480" y="194"/>
                  <a:pt x="480" y="194"/>
                  <a:pt x="480" y="194"/>
                </a:cubicBezTo>
                <a:cubicBezTo>
                  <a:pt x="499" y="208"/>
                  <a:pt x="499" y="208"/>
                  <a:pt x="499" y="208"/>
                </a:cubicBezTo>
                <a:cubicBezTo>
                  <a:pt x="521" y="225"/>
                  <a:pt x="536" y="247"/>
                  <a:pt x="552" y="271"/>
                </a:cubicBezTo>
                <a:cubicBezTo>
                  <a:pt x="562" y="284"/>
                  <a:pt x="572" y="299"/>
                  <a:pt x="583" y="312"/>
                </a:cubicBezTo>
                <a:cubicBezTo>
                  <a:pt x="586" y="315"/>
                  <a:pt x="589" y="318"/>
                  <a:pt x="592" y="321"/>
                </a:cubicBezTo>
                <a:cubicBezTo>
                  <a:pt x="597" y="325"/>
                  <a:pt x="602" y="329"/>
                  <a:pt x="604" y="334"/>
                </a:cubicBezTo>
                <a:cubicBezTo>
                  <a:pt x="608" y="342"/>
                  <a:pt x="609" y="352"/>
                  <a:pt x="610" y="362"/>
                </a:cubicBezTo>
                <a:cubicBezTo>
                  <a:pt x="612" y="370"/>
                  <a:pt x="613" y="379"/>
                  <a:pt x="616" y="387"/>
                </a:cubicBezTo>
                <a:cubicBezTo>
                  <a:pt x="618" y="395"/>
                  <a:pt x="621" y="403"/>
                  <a:pt x="624" y="410"/>
                </a:cubicBezTo>
                <a:cubicBezTo>
                  <a:pt x="627" y="418"/>
                  <a:pt x="631" y="426"/>
                  <a:pt x="633" y="434"/>
                </a:cubicBezTo>
                <a:cubicBezTo>
                  <a:pt x="632" y="437"/>
                  <a:pt x="630" y="441"/>
                  <a:pt x="629" y="444"/>
                </a:cubicBezTo>
                <a:cubicBezTo>
                  <a:pt x="627" y="449"/>
                  <a:pt x="626" y="454"/>
                  <a:pt x="622" y="457"/>
                </a:cubicBezTo>
                <a:cubicBezTo>
                  <a:pt x="611" y="454"/>
                  <a:pt x="612" y="439"/>
                  <a:pt x="615" y="417"/>
                </a:cubicBezTo>
                <a:cubicBezTo>
                  <a:pt x="616" y="408"/>
                  <a:pt x="616" y="408"/>
                  <a:pt x="616" y="408"/>
                </a:cubicBezTo>
                <a:cubicBezTo>
                  <a:pt x="609" y="414"/>
                  <a:pt x="609" y="414"/>
                  <a:pt x="609" y="414"/>
                </a:cubicBezTo>
                <a:cubicBezTo>
                  <a:pt x="604" y="418"/>
                  <a:pt x="604" y="425"/>
                  <a:pt x="604" y="433"/>
                </a:cubicBezTo>
                <a:cubicBezTo>
                  <a:pt x="604" y="435"/>
                  <a:pt x="604" y="439"/>
                  <a:pt x="604" y="441"/>
                </a:cubicBezTo>
                <a:cubicBezTo>
                  <a:pt x="597" y="433"/>
                  <a:pt x="589" y="426"/>
                  <a:pt x="581" y="419"/>
                </a:cubicBezTo>
                <a:cubicBezTo>
                  <a:pt x="566" y="404"/>
                  <a:pt x="550" y="390"/>
                  <a:pt x="541" y="369"/>
                </a:cubicBezTo>
                <a:cubicBezTo>
                  <a:pt x="534" y="354"/>
                  <a:pt x="531" y="335"/>
                  <a:pt x="527" y="317"/>
                </a:cubicBezTo>
                <a:cubicBezTo>
                  <a:pt x="523" y="298"/>
                  <a:pt x="520" y="279"/>
                  <a:pt x="512" y="263"/>
                </a:cubicBezTo>
                <a:cubicBezTo>
                  <a:pt x="500" y="239"/>
                  <a:pt x="500" y="239"/>
                  <a:pt x="500" y="239"/>
                </a:cubicBezTo>
                <a:cubicBezTo>
                  <a:pt x="505" y="265"/>
                  <a:pt x="505" y="265"/>
                  <a:pt x="505" y="265"/>
                </a:cubicBezTo>
                <a:cubicBezTo>
                  <a:pt x="509" y="287"/>
                  <a:pt x="514" y="308"/>
                  <a:pt x="520" y="328"/>
                </a:cubicBezTo>
                <a:cubicBezTo>
                  <a:pt x="521" y="334"/>
                  <a:pt x="523" y="341"/>
                  <a:pt x="525" y="348"/>
                </a:cubicBezTo>
                <a:cubicBezTo>
                  <a:pt x="521" y="343"/>
                  <a:pt x="517" y="339"/>
                  <a:pt x="514" y="334"/>
                </a:cubicBezTo>
                <a:cubicBezTo>
                  <a:pt x="499" y="317"/>
                  <a:pt x="484" y="300"/>
                  <a:pt x="479" y="281"/>
                </a:cubicBezTo>
                <a:cubicBezTo>
                  <a:pt x="478" y="277"/>
                  <a:pt x="478" y="277"/>
                  <a:pt x="478" y="277"/>
                </a:cubicBezTo>
                <a:cubicBezTo>
                  <a:pt x="474" y="278"/>
                  <a:pt x="474" y="278"/>
                  <a:pt x="474" y="278"/>
                </a:cubicBezTo>
                <a:cubicBezTo>
                  <a:pt x="473" y="278"/>
                  <a:pt x="471" y="273"/>
                  <a:pt x="470" y="270"/>
                </a:cubicBezTo>
                <a:cubicBezTo>
                  <a:pt x="468" y="263"/>
                  <a:pt x="466" y="257"/>
                  <a:pt x="460" y="256"/>
                </a:cubicBezTo>
                <a:cubicBezTo>
                  <a:pt x="459" y="256"/>
                  <a:pt x="458" y="257"/>
                  <a:pt x="456" y="257"/>
                </a:cubicBezTo>
                <a:cubicBezTo>
                  <a:pt x="452" y="259"/>
                  <a:pt x="452" y="259"/>
                  <a:pt x="452" y="259"/>
                </a:cubicBezTo>
                <a:cubicBezTo>
                  <a:pt x="455" y="263"/>
                  <a:pt x="455" y="263"/>
                  <a:pt x="455" y="263"/>
                </a:cubicBezTo>
                <a:cubicBezTo>
                  <a:pt x="467" y="276"/>
                  <a:pt x="471" y="297"/>
                  <a:pt x="464" y="320"/>
                </a:cubicBezTo>
                <a:cubicBezTo>
                  <a:pt x="464" y="320"/>
                  <a:pt x="464" y="320"/>
                  <a:pt x="464" y="320"/>
                </a:cubicBezTo>
                <a:cubicBezTo>
                  <a:pt x="461" y="309"/>
                  <a:pt x="458" y="299"/>
                  <a:pt x="451" y="298"/>
                </a:cubicBezTo>
                <a:cubicBezTo>
                  <a:pt x="443" y="296"/>
                  <a:pt x="443" y="296"/>
                  <a:pt x="443" y="296"/>
                </a:cubicBezTo>
                <a:cubicBezTo>
                  <a:pt x="448" y="303"/>
                  <a:pt x="448" y="303"/>
                  <a:pt x="448" y="303"/>
                </a:cubicBezTo>
                <a:cubicBezTo>
                  <a:pt x="465" y="328"/>
                  <a:pt x="456" y="351"/>
                  <a:pt x="443" y="375"/>
                </a:cubicBezTo>
                <a:cubicBezTo>
                  <a:pt x="439" y="368"/>
                  <a:pt x="435" y="361"/>
                  <a:pt x="432" y="355"/>
                </a:cubicBezTo>
                <a:cubicBezTo>
                  <a:pt x="420" y="334"/>
                  <a:pt x="409" y="313"/>
                  <a:pt x="402" y="289"/>
                </a:cubicBezTo>
                <a:cubicBezTo>
                  <a:pt x="395" y="290"/>
                  <a:pt x="395" y="290"/>
                  <a:pt x="395" y="290"/>
                </a:cubicBezTo>
                <a:cubicBezTo>
                  <a:pt x="397" y="306"/>
                  <a:pt x="402" y="319"/>
                  <a:pt x="407" y="332"/>
                </a:cubicBezTo>
                <a:cubicBezTo>
                  <a:pt x="409" y="335"/>
                  <a:pt x="410" y="338"/>
                  <a:pt x="411" y="341"/>
                </a:cubicBezTo>
                <a:cubicBezTo>
                  <a:pt x="393" y="345"/>
                  <a:pt x="366" y="340"/>
                  <a:pt x="352" y="330"/>
                </a:cubicBezTo>
                <a:cubicBezTo>
                  <a:pt x="332" y="315"/>
                  <a:pt x="332" y="315"/>
                  <a:pt x="332" y="315"/>
                </a:cubicBezTo>
                <a:cubicBezTo>
                  <a:pt x="348" y="335"/>
                  <a:pt x="348" y="335"/>
                  <a:pt x="348" y="335"/>
                </a:cubicBezTo>
                <a:cubicBezTo>
                  <a:pt x="358" y="348"/>
                  <a:pt x="377" y="351"/>
                  <a:pt x="388" y="352"/>
                </a:cubicBezTo>
                <a:cubicBezTo>
                  <a:pt x="397" y="353"/>
                  <a:pt x="407" y="352"/>
                  <a:pt x="416" y="350"/>
                </a:cubicBezTo>
                <a:cubicBezTo>
                  <a:pt x="423" y="364"/>
                  <a:pt x="431" y="377"/>
                  <a:pt x="439" y="391"/>
                </a:cubicBezTo>
                <a:cubicBezTo>
                  <a:pt x="472" y="448"/>
                  <a:pt x="506" y="506"/>
                  <a:pt x="497" y="585"/>
                </a:cubicBezTo>
                <a:cubicBezTo>
                  <a:pt x="483" y="564"/>
                  <a:pt x="463" y="539"/>
                  <a:pt x="441" y="516"/>
                </a:cubicBezTo>
                <a:cubicBezTo>
                  <a:pt x="440" y="514"/>
                  <a:pt x="439" y="513"/>
                  <a:pt x="437" y="511"/>
                </a:cubicBezTo>
                <a:cubicBezTo>
                  <a:pt x="428" y="500"/>
                  <a:pt x="424" y="496"/>
                  <a:pt x="421" y="496"/>
                </a:cubicBezTo>
                <a:cubicBezTo>
                  <a:pt x="419" y="496"/>
                  <a:pt x="419" y="496"/>
                  <a:pt x="419" y="496"/>
                </a:cubicBezTo>
                <a:cubicBezTo>
                  <a:pt x="419" y="497"/>
                  <a:pt x="419" y="497"/>
                  <a:pt x="419" y="497"/>
                </a:cubicBezTo>
                <a:cubicBezTo>
                  <a:pt x="416" y="494"/>
                  <a:pt x="413" y="492"/>
                  <a:pt x="410" y="490"/>
                </a:cubicBezTo>
                <a:cubicBezTo>
                  <a:pt x="407" y="487"/>
                  <a:pt x="404" y="484"/>
                  <a:pt x="401" y="482"/>
                </a:cubicBezTo>
                <a:cubicBezTo>
                  <a:pt x="401" y="479"/>
                  <a:pt x="401" y="479"/>
                  <a:pt x="401" y="479"/>
                </a:cubicBezTo>
                <a:cubicBezTo>
                  <a:pt x="395" y="452"/>
                  <a:pt x="389" y="425"/>
                  <a:pt x="375" y="405"/>
                </a:cubicBezTo>
                <a:cubicBezTo>
                  <a:pt x="378" y="394"/>
                  <a:pt x="374" y="378"/>
                  <a:pt x="370" y="370"/>
                </a:cubicBezTo>
                <a:cubicBezTo>
                  <a:pt x="364" y="357"/>
                  <a:pt x="364" y="357"/>
                  <a:pt x="364" y="357"/>
                </a:cubicBezTo>
                <a:cubicBezTo>
                  <a:pt x="364" y="371"/>
                  <a:pt x="364" y="371"/>
                  <a:pt x="364" y="371"/>
                </a:cubicBezTo>
                <a:cubicBezTo>
                  <a:pt x="363" y="377"/>
                  <a:pt x="364" y="381"/>
                  <a:pt x="365" y="386"/>
                </a:cubicBezTo>
                <a:cubicBezTo>
                  <a:pt x="365" y="389"/>
                  <a:pt x="366" y="391"/>
                  <a:pt x="366" y="395"/>
                </a:cubicBezTo>
                <a:cubicBezTo>
                  <a:pt x="365" y="393"/>
                  <a:pt x="364" y="391"/>
                  <a:pt x="363" y="390"/>
                </a:cubicBezTo>
                <a:cubicBezTo>
                  <a:pt x="358" y="383"/>
                  <a:pt x="354" y="376"/>
                  <a:pt x="347" y="376"/>
                </a:cubicBezTo>
                <a:cubicBezTo>
                  <a:pt x="339" y="377"/>
                  <a:pt x="339" y="377"/>
                  <a:pt x="339" y="377"/>
                </a:cubicBezTo>
                <a:cubicBezTo>
                  <a:pt x="344" y="382"/>
                  <a:pt x="344" y="382"/>
                  <a:pt x="344" y="382"/>
                </a:cubicBezTo>
                <a:cubicBezTo>
                  <a:pt x="369" y="409"/>
                  <a:pt x="384" y="439"/>
                  <a:pt x="390" y="473"/>
                </a:cubicBezTo>
                <a:cubicBezTo>
                  <a:pt x="378" y="465"/>
                  <a:pt x="365" y="457"/>
                  <a:pt x="353" y="450"/>
                </a:cubicBezTo>
                <a:cubicBezTo>
                  <a:pt x="332" y="437"/>
                  <a:pt x="310" y="424"/>
                  <a:pt x="294" y="406"/>
                </a:cubicBezTo>
                <a:cubicBezTo>
                  <a:pt x="303" y="386"/>
                  <a:pt x="294" y="361"/>
                  <a:pt x="286" y="342"/>
                </a:cubicBezTo>
                <a:cubicBezTo>
                  <a:pt x="279" y="325"/>
                  <a:pt x="279" y="325"/>
                  <a:pt x="279" y="325"/>
                </a:cubicBezTo>
                <a:cubicBezTo>
                  <a:pt x="279" y="344"/>
                  <a:pt x="279" y="344"/>
                  <a:pt x="279" y="344"/>
                </a:cubicBezTo>
                <a:cubicBezTo>
                  <a:pt x="279" y="351"/>
                  <a:pt x="282" y="359"/>
                  <a:pt x="284" y="366"/>
                </a:cubicBezTo>
                <a:cubicBezTo>
                  <a:pt x="287" y="378"/>
                  <a:pt x="291" y="390"/>
                  <a:pt x="285" y="401"/>
                </a:cubicBezTo>
                <a:cubicBezTo>
                  <a:pt x="273" y="391"/>
                  <a:pt x="268" y="375"/>
                  <a:pt x="262" y="358"/>
                </a:cubicBezTo>
                <a:cubicBezTo>
                  <a:pt x="259" y="349"/>
                  <a:pt x="256" y="340"/>
                  <a:pt x="252" y="332"/>
                </a:cubicBezTo>
                <a:cubicBezTo>
                  <a:pt x="243" y="313"/>
                  <a:pt x="243" y="313"/>
                  <a:pt x="243" y="313"/>
                </a:cubicBezTo>
                <a:cubicBezTo>
                  <a:pt x="245" y="334"/>
                  <a:pt x="245" y="334"/>
                  <a:pt x="245" y="334"/>
                </a:cubicBezTo>
                <a:cubicBezTo>
                  <a:pt x="246" y="342"/>
                  <a:pt x="249" y="350"/>
                  <a:pt x="251" y="357"/>
                </a:cubicBezTo>
                <a:cubicBezTo>
                  <a:pt x="254" y="365"/>
                  <a:pt x="257" y="372"/>
                  <a:pt x="257" y="378"/>
                </a:cubicBezTo>
                <a:cubicBezTo>
                  <a:pt x="247" y="378"/>
                  <a:pt x="240" y="372"/>
                  <a:pt x="233" y="368"/>
                </a:cubicBezTo>
                <a:cubicBezTo>
                  <a:pt x="228" y="365"/>
                  <a:pt x="224" y="362"/>
                  <a:pt x="219" y="361"/>
                </a:cubicBezTo>
                <a:cubicBezTo>
                  <a:pt x="208" y="360"/>
                  <a:pt x="208" y="360"/>
                  <a:pt x="208" y="360"/>
                </a:cubicBezTo>
                <a:cubicBezTo>
                  <a:pt x="216" y="367"/>
                  <a:pt x="216" y="367"/>
                  <a:pt x="216" y="367"/>
                </a:cubicBezTo>
                <a:cubicBezTo>
                  <a:pt x="229" y="380"/>
                  <a:pt x="244" y="387"/>
                  <a:pt x="264" y="389"/>
                </a:cubicBezTo>
                <a:cubicBezTo>
                  <a:pt x="270" y="403"/>
                  <a:pt x="281" y="412"/>
                  <a:pt x="292" y="421"/>
                </a:cubicBezTo>
                <a:cubicBezTo>
                  <a:pt x="297" y="425"/>
                  <a:pt x="302" y="430"/>
                  <a:pt x="307" y="435"/>
                </a:cubicBezTo>
                <a:cubicBezTo>
                  <a:pt x="275" y="447"/>
                  <a:pt x="224" y="458"/>
                  <a:pt x="190" y="457"/>
                </a:cubicBezTo>
                <a:cubicBezTo>
                  <a:pt x="190" y="464"/>
                  <a:pt x="190" y="464"/>
                  <a:pt x="190" y="464"/>
                </a:cubicBezTo>
                <a:cubicBezTo>
                  <a:pt x="204" y="466"/>
                  <a:pt x="216" y="465"/>
                  <a:pt x="228" y="464"/>
                </a:cubicBezTo>
                <a:cubicBezTo>
                  <a:pt x="226" y="466"/>
                  <a:pt x="224" y="467"/>
                  <a:pt x="222" y="469"/>
                </a:cubicBezTo>
                <a:cubicBezTo>
                  <a:pt x="219" y="471"/>
                  <a:pt x="216" y="473"/>
                  <a:pt x="214" y="476"/>
                </a:cubicBezTo>
                <a:cubicBezTo>
                  <a:pt x="218" y="481"/>
                  <a:pt x="218" y="481"/>
                  <a:pt x="218" y="481"/>
                </a:cubicBezTo>
                <a:cubicBezTo>
                  <a:pt x="237" y="466"/>
                  <a:pt x="262" y="458"/>
                  <a:pt x="287" y="451"/>
                </a:cubicBezTo>
                <a:cubicBezTo>
                  <a:pt x="298" y="448"/>
                  <a:pt x="308" y="445"/>
                  <a:pt x="319" y="441"/>
                </a:cubicBezTo>
                <a:cubicBezTo>
                  <a:pt x="326" y="446"/>
                  <a:pt x="335" y="451"/>
                  <a:pt x="343" y="456"/>
                </a:cubicBezTo>
                <a:cubicBezTo>
                  <a:pt x="349" y="461"/>
                  <a:pt x="357" y="465"/>
                  <a:pt x="363" y="470"/>
                </a:cubicBezTo>
                <a:cubicBezTo>
                  <a:pt x="345" y="481"/>
                  <a:pt x="322" y="489"/>
                  <a:pt x="299" y="496"/>
                </a:cubicBezTo>
                <a:cubicBezTo>
                  <a:pt x="289" y="499"/>
                  <a:pt x="278" y="502"/>
                  <a:pt x="267" y="506"/>
                </a:cubicBezTo>
                <a:cubicBezTo>
                  <a:pt x="245" y="515"/>
                  <a:pt x="245" y="515"/>
                  <a:pt x="245" y="515"/>
                </a:cubicBezTo>
                <a:cubicBezTo>
                  <a:pt x="269" y="513"/>
                  <a:pt x="269" y="513"/>
                  <a:pt x="269" y="513"/>
                </a:cubicBezTo>
                <a:cubicBezTo>
                  <a:pt x="277" y="513"/>
                  <a:pt x="283" y="511"/>
                  <a:pt x="289" y="509"/>
                </a:cubicBezTo>
                <a:cubicBezTo>
                  <a:pt x="292" y="508"/>
                  <a:pt x="295" y="507"/>
                  <a:pt x="298" y="506"/>
                </a:cubicBezTo>
                <a:cubicBezTo>
                  <a:pt x="297" y="506"/>
                  <a:pt x="296" y="507"/>
                  <a:pt x="295" y="508"/>
                </a:cubicBezTo>
                <a:cubicBezTo>
                  <a:pt x="289" y="511"/>
                  <a:pt x="283" y="515"/>
                  <a:pt x="284" y="521"/>
                </a:cubicBezTo>
                <a:cubicBezTo>
                  <a:pt x="285" y="528"/>
                  <a:pt x="285" y="528"/>
                  <a:pt x="285" y="528"/>
                </a:cubicBezTo>
                <a:cubicBezTo>
                  <a:pt x="290" y="523"/>
                  <a:pt x="290" y="523"/>
                  <a:pt x="290" y="523"/>
                </a:cubicBezTo>
                <a:cubicBezTo>
                  <a:pt x="308" y="506"/>
                  <a:pt x="332" y="495"/>
                  <a:pt x="355" y="485"/>
                </a:cubicBezTo>
                <a:cubicBezTo>
                  <a:pt x="361" y="482"/>
                  <a:pt x="367" y="479"/>
                  <a:pt x="373" y="476"/>
                </a:cubicBezTo>
                <a:cubicBezTo>
                  <a:pt x="406" y="499"/>
                  <a:pt x="434" y="521"/>
                  <a:pt x="454" y="550"/>
                </a:cubicBezTo>
                <a:cubicBezTo>
                  <a:pt x="449" y="549"/>
                  <a:pt x="444" y="549"/>
                  <a:pt x="439" y="548"/>
                </a:cubicBezTo>
                <a:cubicBezTo>
                  <a:pt x="413" y="546"/>
                  <a:pt x="386" y="549"/>
                  <a:pt x="360" y="552"/>
                </a:cubicBezTo>
                <a:cubicBezTo>
                  <a:pt x="334" y="555"/>
                  <a:pt x="308" y="558"/>
                  <a:pt x="283" y="556"/>
                </a:cubicBezTo>
                <a:cubicBezTo>
                  <a:pt x="264" y="555"/>
                  <a:pt x="247" y="550"/>
                  <a:pt x="232" y="543"/>
                </a:cubicBezTo>
                <a:cubicBezTo>
                  <a:pt x="229" y="549"/>
                  <a:pt x="229" y="549"/>
                  <a:pt x="229" y="549"/>
                </a:cubicBezTo>
                <a:cubicBezTo>
                  <a:pt x="233" y="552"/>
                  <a:pt x="239" y="554"/>
                  <a:pt x="244" y="556"/>
                </a:cubicBezTo>
                <a:cubicBezTo>
                  <a:pt x="249" y="558"/>
                  <a:pt x="254" y="560"/>
                  <a:pt x="258" y="563"/>
                </a:cubicBezTo>
                <a:cubicBezTo>
                  <a:pt x="241" y="581"/>
                  <a:pt x="218" y="593"/>
                  <a:pt x="188" y="600"/>
                </a:cubicBezTo>
                <a:cubicBezTo>
                  <a:pt x="189" y="607"/>
                  <a:pt x="189" y="607"/>
                  <a:pt x="189" y="607"/>
                </a:cubicBezTo>
                <a:cubicBezTo>
                  <a:pt x="224" y="606"/>
                  <a:pt x="244" y="588"/>
                  <a:pt x="263" y="570"/>
                </a:cubicBezTo>
                <a:cubicBezTo>
                  <a:pt x="265" y="569"/>
                  <a:pt x="267" y="567"/>
                  <a:pt x="269" y="565"/>
                </a:cubicBezTo>
                <a:cubicBezTo>
                  <a:pt x="274" y="567"/>
                  <a:pt x="278" y="567"/>
                  <a:pt x="283" y="567"/>
                </a:cubicBezTo>
                <a:cubicBezTo>
                  <a:pt x="285" y="567"/>
                  <a:pt x="286" y="567"/>
                  <a:pt x="288" y="567"/>
                </a:cubicBezTo>
                <a:cubicBezTo>
                  <a:pt x="289" y="567"/>
                  <a:pt x="292" y="568"/>
                  <a:pt x="294" y="568"/>
                </a:cubicBezTo>
                <a:cubicBezTo>
                  <a:pt x="290" y="584"/>
                  <a:pt x="280" y="596"/>
                  <a:pt x="271" y="607"/>
                </a:cubicBezTo>
                <a:cubicBezTo>
                  <a:pt x="264" y="614"/>
                  <a:pt x="258" y="621"/>
                  <a:pt x="255" y="629"/>
                </a:cubicBezTo>
                <a:cubicBezTo>
                  <a:pt x="247" y="645"/>
                  <a:pt x="247" y="645"/>
                  <a:pt x="247" y="645"/>
                </a:cubicBezTo>
                <a:cubicBezTo>
                  <a:pt x="260" y="633"/>
                  <a:pt x="260" y="633"/>
                  <a:pt x="260" y="633"/>
                </a:cubicBezTo>
                <a:cubicBezTo>
                  <a:pt x="280" y="614"/>
                  <a:pt x="296" y="589"/>
                  <a:pt x="308" y="567"/>
                </a:cubicBezTo>
                <a:cubicBezTo>
                  <a:pt x="325" y="566"/>
                  <a:pt x="342" y="564"/>
                  <a:pt x="358" y="562"/>
                </a:cubicBezTo>
                <a:cubicBezTo>
                  <a:pt x="383" y="560"/>
                  <a:pt x="409" y="557"/>
                  <a:pt x="436" y="559"/>
                </a:cubicBezTo>
                <a:cubicBezTo>
                  <a:pt x="445" y="559"/>
                  <a:pt x="454" y="561"/>
                  <a:pt x="463" y="563"/>
                </a:cubicBezTo>
                <a:cubicBezTo>
                  <a:pt x="480" y="584"/>
                  <a:pt x="495" y="607"/>
                  <a:pt x="509" y="630"/>
                </a:cubicBezTo>
                <a:cubicBezTo>
                  <a:pt x="463" y="633"/>
                  <a:pt x="422" y="646"/>
                  <a:pt x="383" y="658"/>
                </a:cubicBezTo>
                <a:cubicBezTo>
                  <a:pt x="343" y="671"/>
                  <a:pt x="303" y="683"/>
                  <a:pt x="257" y="686"/>
                </a:cubicBezTo>
                <a:cubicBezTo>
                  <a:pt x="252" y="686"/>
                  <a:pt x="246" y="686"/>
                  <a:pt x="241" y="685"/>
                </a:cubicBezTo>
                <a:cubicBezTo>
                  <a:pt x="228" y="685"/>
                  <a:pt x="215" y="684"/>
                  <a:pt x="203" y="690"/>
                </a:cubicBezTo>
                <a:cubicBezTo>
                  <a:pt x="192" y="695"/>
                  <a:pt x="192" y="695"/>
                  <a:pt x="192" y="695"/>
                </a:cubicBezTo>
                <a:cubicBezTo>
                  <a:pt x="204" y="697"/>
                  <a:pt x="204" y="697"/>
                  <a:pt x="204" y="697"/>
                </a:cubicBezTo>
                <a:cubicBezTo>
                  <a:pt x="209" y="697"/>
                  <a:pt x="214" y="698"/>
                  <a:pt x="220" y="698"/>
                </a:cubicBezTo>
                <a:cubicBezTo>
                  <a:pt x="249" y="701"/>
                  <a:pt x="281" y="698"/>
                  <a:pt x="313" y="690"/>
                </a:cubicBezTo>
                <a:cubicBezTo>
                  <a:pt x="266" y="720"/>
                  <a:pt x="207" y="738"/>
                  <a:pt x="181" y="745"/>
                </a:cubicBezTo>
                <a:cubicBezTo>
                  <a:pt x="181" y="745"/>
                  <a:pt x="179" y="745"/>
                  <a:pt x="178" y="745"/>
                </a:cubicBezTo>
                <a:cubicBezTo>
                  <a:pt x="173" y="745"/>
                  <a:pt x="164" y="746"/>
                  <a:pt x="163" y="755"/>
                </a:cubicBezTo>
                <a:cubicBezTo>
                  <a:pt x="162" y="760"/>
                  <a:pt x="162" y="760"/>
                  <a:pt x="162" y="760"/>
                </a:cubicBezTo>
                <a:cubicBezTo>
                  <a:pt x="167" y="759"/>
                  <a:pt x="167" y="759"/>
                  <a:pt x="167" y="759"/>
                </a:cubicBezTo>
                <a:cubicBezTo>
                  <a:pt x="189" y="753"/>
                  <a:pt x="212" y="746"/>
                  <a:pt x="236" y="738"/>
                </a:cubicBezTo>
                <a:cubicBezTo>
                  <a:pt x="226" y="755"/>
                  <a:pt x="209" y="765"/>
                  <a:pt x="192" y="776"/>
                </a:cubicBezTo>
                <a:cubicBezTo>
                  <a:pt x="180" y="783"/>
                  <a:pt x="168" y="790"/>
                  <a:pt x="160" y="799"/>
                </a:cubicBezTo>
                <a:cubicBezTo>
                  <a:pt x="138" y="825"/>
                  <a:pt x="138" y="825"/>
                  <a:pt x="138" y="825"/>
                </a:cubicBezTo>
                <a:cubicBezTo>
                  <a:pt x="165" y="805"/>
                  <a:pt x="165" y="805"/>
                  <a:pt x="165" y="805"/>
                </a:cubicBezTo>
                <a:cubicBezTo>
                  <a:pt x="173" y="799"/>
                  <a:pt x="182" y="793"/>
                  <a:pt x="191" y="788"/>
                </a:cubicBezTo>
                <a:cubicBezTo>
                  <a:pt x="214" y="774"/>
                  <a:pt x="238" y="760"/>
                  <a:pt x="249" y="731"/>
                </a:cubicBezTo>
                <a:cubicBezTo>
                  <a:pt x="264" y="728"/>
                  <a:pt x="276" y="721"/>
                  <a:pt x="288" y="715"/>
                </a:cubicBezTo>
                <a:cubicBezTo>
                  <a:pt x="292" y="713"/>
                  <a:pt x="295" y="711"/>
                  <a:pt x="299" y="709"/>
                </a:cubicBezTo>
                <a:cubicBezTo>
                  <a:pt x="307" y="705"/>
                  <a:pt x="313" y="700"/>
                  <a:pt x="320" y="696"/>
                </a:cubicBezTo>
                <a:cubicBezTo>
                  <a:pt x="328" y="690"/>
                  <a:pt x="336" y="684"/>
                  <a:pt x="344" y="681"/>
                </a:cubicBezTo>
                <a:cubicBezTo>
                  <a:pt x="356" y="676"/>
                  <a:pt x="369" y="674"/>
                  <a:pt x="383" y="672"/>
                </a:cubicBezTo>
                <a:cubicBezTo>
                  <a:pt x="394" y="670"/>
                  <a:pt x="405" y="668"/>
                  <a:pt x="416" y="665"/>
                </a:cubicBezTo>
                <a:cubicBezTo>
                  <a:pt x="412" y="671"/>
                  <a:pt x="409" y="675"/>
                  <a:pt x="401" y="675"/>
                </a:cubicBezTo>
                <a:cubicBezTo>
                  <a:pt x="396" y="674"/>
                  <a:pt x="396" y="674"/>
                  <a:pt x="396" y="674"/>
                </a:cubicBezTo>
                <a:cubicBezTo>
                  <a:pt x="396" y="678"/>
                  <a:pt x="396" y="678"/>
                  <a:pt x="396" y="678"/>
                </a:cubicBezTo>
                <a:cubicBezTo>
                  <a:pt x="396" y="679"/>
                  <a:pt x="396" y="682"/>
                  <a:pt x="397" y="683"/>
                </a:cubicBezTo>
                <a:cubicBezTo>
                  <a:pt x="398" y="684"/>
                  <a:pt x="398" y="685"/>
                  <a:pt x="400" y="685"/>
                </a:cubicBezTo>
                <a:cubicBezTo>
                  <a:pt x="397" y="688"/>
                  <a:pt x="394" y="692"/>
                  <a:pt x="391" y="695"/>
                </a:cubicBezTo>
                <a:cubicBezTo>
                  <a:pt x="381" y="707"/>
                  <a:pt x="371" y="720"/>
                  <a:pt x="357" y="725"/>
                </a:cubicBezTo>
                <a:cubicBezTo>
                  <a:pt x="349" y="728"/>
                  <a:pt x="341" y="729"/>
                  <a:pt x="332" y="731"/>
                </a:cubicBezTo>
                <a:cubicBezTo>
                  <a:pt x="322" y="733"/>
                  <a:pt x="311" y="736"/>
                  <a:pt x="301" y="740"/>
                </a:cubicBezTo>
                <a:cubicBezTo>
                  <a:pt x="276" y="751"/>
                  <a:pt x="253" y="763"/>
                  <a:pt x="230" y="775"/>
                </a:cubicBezTo>
                <a:cubicBezTo>
                  <a:pt x="213" y="784"/>
                  <a:pt x="197" y="793"/>
                  <a:pt x="181" y="800"/>
                </a:cubicBezTo>
                <a:cubicBezTo>
                  <a:pt x="184" y="807"/>
                  <a:pt x="184" y="807"/>
                  <a:pt x="184" y="807"/>
                </a:cubicBezTo>
                <a:cubicBezTo>
                  <a:pt x="186" y="806"/>
                  <a:pt x="189" y="805"/>
                  <a:pt x="191" y="803"/>
                </a:cubicBezTo>
                <a:cubicBezTo>
                  <a:pt x="193" y="803"/>
                  <a:pt x="195" y="802"/>
                  <a:pt x="197" y="801"/>
                </a:cubicBezTo>
                <a:cubicBezTo>
                  <a:pt x="193" y="805"/>
                  <a:pt x="189" y="810"/>
                  <a:pt x="185" y="814"/>
                </a:cubicBezTo>
                <a:cubicBezTo>
                  <a:pt x="182" y="817"/>
                  <a:pt x="180" y="818"/>
                  <a:pt x="180" y="821"/>
                </a:cubicBezTo>
                <a:cubicBezTo>
                  <a:pt x="181" y="823"/>
                  <a:pt x="181" y="823"/>
                  <a:pt x="181" y="823"/>
                </a:cubicBezTo>
                <a:cubicBezTo>
                  <a:pt x="184" y="824"/>
                  <a:pt x="184" y="824"/>
                  <a:pt x="184" y="824"/>
                </a:cubicBezTo>
                <a:cubicBezTo>
                  <a:pt x="187" y="824"/>
                  <a:pt x="193" y="819"/>
                  <a:pt x="194" y="818"/>
                </a:cubicBezTo>
                <a:cubicBezTo>
                  <a:pt x="196" y="815"/>
                  <a:pt x="199" y="813"/>
                  <a:pt x="201" y="811"/>
                </a:cubicBezTo>
                <a:cubicBezTo>
                  <a:pt x="207" y="806"/>
                  <a:pt x="212" y="801"/>
                  <a:pt x="215" y="793"/>
                </a:cubicBezTo>
                <a:cubicBezTo>
                  <a:pt x="235" y="787"/>
                  <a:pt x="253" y="777"/>
                  <a:pt x="271" y="769"/>
                </a:cubicBezTo>
                <a:cubicBezTo>
                  <a:pt x="284" y="762"/>
                  <a:pt x="297" y="755"/>
                  <a:pt x="310" y="750"/>
                </a:cubicBezTo>
                <a:cubicBezTo>
                  <a:pt x="295" y="783"/>
                  <a:pt x="267" y="802"/>
                  <a:pt x="237" y="821"/>
                </a:cubicBezTo>
                <a:cubicBezTo>
                  <a:pt x="233" y="824"/>
                  <a:pt x="229" y="826"/>
                  <a:pt x="225" y="829"/>
                </a:cubicBezTo>
                <a:cubicBezTo>
                  <a:pt x="229" y="835"/>
                  <a:pt x="229" y="835"/>
                  <a:pt x="229" y="835"/>
                </a:cubicBezTo>
                <a:cubicBezTo>
                  <a:pt x="261" y="819"/>
                  <a:pt x="297" y="797"/>
                  <a:pt x="318" y="757"/>
                </a:cubicBezTo>
                <a:cubicBezTo>
                  <a:pt x="328" y="755"/>
                  <a:pt x="336" y="750"/>
                  <a:pt x="345" y="745"/>
                </a:cubicBezTo>
                <a:cubicBezTo>
                  <a:pt x="351" y="741"/>
                  <a:pt x="358" y="736"/>
                  <a:pt x="365" y="734"/>
                </a:cubicBezTo>
                <a:cubicBezTo>
                  <a:pt x="362" y="753"/>
                  <a:pt x="362" y="753"/>
                  <a:pt x="362" y="753"/>
                </a:cubicBezTo>
                <a:cubicBezTo>
                  <a:pt x="372" y="733"/>
                  <a:pt x="372" y="733"/>
                  <a:pt x="372" y="733"/>
                </a:cubicBezTo>
                <a:cubicBezTo>
                  <a:pt x="375" y="732"/>
                  <a:pt x="379" y="732"/>
                  <a:pt x="383" y="733"/>
                </a:cubicBezTo>
                <a:cubicBezTo>
                  <a:pt x="380" y="738"/>
                  <a:pt x="372" y="746"/>
                  <a:pt x="367" y="751"/>
                </a:cubicBezTo>
                <a:cubicBezTo>
                  <a:pt x="359" y="758"/>
                  <a:pt x="356" y="761"/>
                  <a:pt x="358" y="764"/>
                </a:cubicBezTo>
                <a:cubicBezTo>
                  <a:pt x="358" y="766"/>
                  <a:pt x="360" y="767"/>
                  <a:pt x="361" y="767"/>
                </a:cubicBezTo>
                <a:cubicBezTo>
                  <a:pt x="363" y="767"/>
                  <a:pt x="363" y="767"/>
                  <a:pt x="363" y="767"/>
                </a:cubicBezTo>
                <a:cubicBezTo>
                  <a:pt x="364" y="766"/>
                  <a:pt x="364" y="766"/>
                  <a:pt x="364" y="766"/>
                </a:cubicBezTo>
                <a:cubicBezTo>
                  <a:pt x="375" y="756"/>
                  <a:pt x="386" y="745"/>
                  <a:pt x="398" y="731"/>
                </a:cubicBezTo>
                <a:cubicBezTo>
                  <a:pt x="412" y="731"/>
                  <a:pt x="426" y="730"/>
                  <a:pt x="439" y="730"/>
                </a:cubicBezTo>
                <a:cubicBezTo>
                  <a:pt x="451" y="729"/>
                  <a:pt x="463" y="728"/>
                  <a:pt x="475" y="729"/>
                </a:cubicBezTo>
                <a:cubicBezTo>
                  <a:pt x="449" y="764"/>
                  <a:pt x="409" y="783"/>
                  <a:pt x="361" y="803"/>
                </a:cubicBezTo>
                <a:cubicBezTo>
                  <a:pt x="353" y="807"/>
                  <a:pt x="353" y="807"/>
                  <a:pt x="353" y="807"/>
                </a:cubicBezTo>
                <a:cubicBezTo>
                  <a:pt x="361" y="810"/>
                  <a:pt x="361" y="810"/>
                  <a:pt x="361" y="810"/>
                </a:cubicBezTo>
                <a:cubicBezTo>
                  <a:pt x="363" y="811"/>
                  <a:pt x="366" y="811"/>
                  <a:pt x="368" y="810"/>
                </a:cubicBezTo>
                <a:cubicBezTo>
                  <a:pt x="362" y="818"/>
                  <a:pt x="353" y="823"/>
                  <a:pt x="344" y="828"/>
                </a:cubicBezTo>
                <a:cubicBezTo>
                  <a:pt x="339" y="831"/>
                  <a:pt x="333" y="835"/>
                  <a:pt x="328" y="839"/>
                </a:cubicBezTo>
                <a:cubicBezTo>
                  <a:pt x="310" y="853"/>
                  <a:pt x="310" y="853"/>
                  <a:pt x="310" y="853"/>
                </a:cubicBezTo>
                <a:cubicBezTo>
                  <a:pt x="332" y="845"/>
                  <a:pt x="332" y="845"/>
                  <a:pt x="332" y="845"/>
                </a:cubicBezTo>
                <a:cubicBezTo>
                  <a:pt x="356" y="836"/>
                  <a:pt x="372" y="822"/>
                  <a:pt x="383" y="803"/>
                </a:cubicBezTo>
                <a:cubicBezTo>
                  <a:pt x="430" y="791"/>
                  <a:pt x="461" y="760"/>
                  <a:pt x="491" y="730"/>
                </a:cubicBezTo>
                <a:cubicBezTo>
                  <a:pt x="491" y="730"/>
                  <a:pt x="491" y="730"/>
                  <a:pt x="491" y="730"/>
                </a:cubicBezTo>
                <a:cubicBezTo>
                  <a:pt x="529" y="734"/>
                  <a:pt x="558" y="745"/>
                  <a:pt x="586" y="757"/>
                </a:cubicBezTo>
                <a:cubicBezTo>
                  <a:pt x="550" y="770"/>
                  <a:pt x="518" y="787"/>
                  <a:pt x="487" y="803"/>
                </a:cubicBezTo>
                <a:cubicBezTo>
                  <a:pt x="449" y="823"/>
                  <a:pt x="411" y="843"/>
                  <a:pt x="367" y="857"/>
                </a:cubicBezTo>
                <a:cubicBezTo>
                  <a:pt x="365" y="858"/>
                  <a:pt x="363" y="859"/>
                  <a:pt x="363" y="863"/>
                </a:cubicBezTo>
                <a:cubicBezTo>
                  <a:pt x="354" y="865"/>
                  <a:pt x="345" y="867"/>
                  <a:pt x="335" y="869"/>
                </a:cubicBezTo>
                <a:cubicBezTo>
                  <a:pt x="338" y="867"/>
                  <a:pt x="338" y="867"/>
                  <a:pt x="338" y="867"/>
                </a:cubicBezTo>
                <a:cubicBezTo>
                  <a:pt x="333" y="870"/>
                  <a:pt x="333" y="870"/>
                  <a:pt x="333" y="870"/>
                </a:cubicBezTo>
                <a:cubicBezTo>
                  <a:pt x="326" y="871"/>
                  <a:pt x="319" y="873"/>
                  <a:pt x="312" y="875"/>
                </a:cubicBezTo>
                <a:cubicBezTo>
                  <a:pt x="287" y="881"/>
                  <a:pt x="261" y="887"/>
                  <a:pt x="238" y="892"/>
                </a:cubicBezTo>
                <a:cubicBezTo>
                  <a:pt x="238" y="899"/>
                  <a:pt x="238" y="899"/>
                  <a:pt x="238" y="899"/>
                </a:cubicBezTo>
                <a:cubicBezTo>
                  <a:pt x="253" y="898"/>
                  <a:pt x="269" y="895"/>
                  <a:pt x="283" y="893"/>
                </a:cubicBezTo>
                <a:cubicBezTo>
                  <a:pt x="292" y="891"/>
                  <a:pt x="300" y="889"/>
                  <a:pt x="308" y="888"/>
                </a:cubicBezTo>
                <a:cubicBezTo>
                  <a:pt x="303" y="892"/>
                  <a:pt x="299" y="896"/>
                  <a:pt x="294" y="901"/>
                </a:cubicBezTo>
                <a:cubicBezTo>
                  <a:pt x="285" y="908"/>
                  <a:pt x="275" y="914"/>
                  <a:pt x="265" y="920"/>
                </a:cubicBezTo>
                <a:cubicBezTo>
                  <a:pt x="254" y="926"/>
                  <a:pt x="244" y="932"/>
                  <a:pt x="237" y="938"/>
                </a:cubicBezTo>
                <a:cubicBezTo>
                  <a:pt x="241" y="944"/>
                  <a:pt x="241" y="944"/>
                  <a:pt x="241" y="944"/>
                </a:cubicBezTo>
                <a:cubicBezTo>
                  <a:pt x="249" y="939"/>
                  <a:pt x="261" y="933"/>
                  <a:pt x="269" y="930"/>
                </a:cubicBezTo>
                <a:cubicBezTo>
                  <a:pt x="267" y="933"/>
                  <a:pt x="264" y="936"/>
                  <a:pt x="261" y="938"/>
                </a:cubicBezTo>
                <a:cubicBezTo>
                  <a:pt x="257" y="943"/>
                  <a:pt x="252" y="948"/>
                  <a:pt x="252" y="954"/>
                </a:cubicBezTo>
                <a:cubicBezTo>
                  <a:pt x="252" y="963"/>
                  <a:pt x="252" y="963"/>
                  <a:pt x="252" y="963"/>
                </a:cubicBezTo>
                <a:cubicBezTo>
                  <a:pt x="258" y="956"/>
                  <a:pt x="258" y="956"/>
                  <a:pt x="258" y="956"/>
                </a:cubicBezTo>
                <a:cubicBezTo>
                  <a:pt x="267" y="948"/>
                  <a:pt x="274" y="938"/>
                  <a:pt x="281" y="929"/>
                </a:cubicBezTo>
                <a:cubicBezTo>
                  <a:pt x="287" y="921"/>
                  <a:pt x="293" y="913"/>
                  <a:pt x="299" y="906"/>
                </a:cubicBezTo>
                <a:cubicBezTo>
                  <a:pt x="307" y="901"/>
                  <a:pt x="313" y="895"/>
                  <a:pt x="317" y="890"/>
                </a:cubicBezTo>
                <a:cubicBezTo>
                  <a:pt x="321" y="888"/>
                  <a:pt x="324" y="886"/>
                  <a:pt x="327" y="884"/>
                </a:cubicBezTo>
                <a:cubicBezTo>
                  <a:pt x="339" y="878"/>
                  <a:pt x="353" y="874"/>
                  <a:pt x="368" y="871"/>
                </a:cubicBezTo>
                <a:cubicBezTo>
                  <a:pt x="379" y="869"/>
                  <a:pt x="391" y="866"/>
                  <a:pt x="401" y="862"/>
                </a:cubicBezTo>
                <a:cubicBezTo>
                  <a:pt x="412" y="858"/>
                  <a:pt x="422" y="853"/>
                  <a:pt x="431" y="848"/>
                </a:cubicBezTo>
                <a:cubicBezTo>
                  <a:pt x="439" y="843"/>
                  <a:pt x="448" y="839"/>
                  <a:pt x="456" y="836"/>
                </a:cubicBezTo>
                <a:cubicBezTo>
                  <a:pt x="438" y="856"/>
                  <a:pt x="414" y="872"/>
                  <a:pt x="388" y="888"/>
                </a:cubicBezTo>
                <a:cubicBezTo>
                  <a:pt x="367" y="901"/>
                  <a:pt x="367" y="901"/>
                  <a:pt x="367" y="901"/>
                </a:cubicBezTo>
                <a:cubicBezTo>
                  <a:pt x="391" y="895"/>
                  <a:pt x="391" y="895"/>
                  <a:pt x="391" y="895"/>
                </a:cubicBezTo>
                <a:cubicBezTo>
                  <a:pt x="391" y="895"/>
                  <a:pt x="391" y="894"/>
                  <a:pt x="392" y="894"/>
                </a:cubicBezTo>
                <a:cubicBezTo>
                  <a:pt x="389" y="897"/>
                  <a:pt x="386" y="899"/>
                  <a:pt x="383" y="901"/>
                </a:cubicBezTo>
                <a:cubicBezTo>
                  <a:pt x="383" y="902"/>
                  <a:pt x="383" y="902"/>
                  <a:pt x="383" y="902"/>
                </a:cubicBezTo>
                <a:cubicBezTo>
                  <a:pt x="387" y="908"/>
                  <a:pt x="387" y="908"/>
                  <a:pt x="387" y="908"/>
                </a:cubicBezTo>
                <a:cubicBezTo>
                  <a:pt x="390" y="906"/>
                  <a:pt x="393" y="904"/>
                  <a:pt x="396" y="902"/>
                </a:cubicBezTo>
                <a:cubicBezTo>
                  <a:pt x="398" y="900"/>
                  <a:pt x="401" y="898"/>
                  <a:pt x="404" y="897"/>
                </a:cubicBezTo>
                <a:cubicBezTo>
                  <a:pt x="401" y="901"/>
                  <a:pt x="397" y="906"/>
                  <a:pt x="393" y="910"/>
                </a:cubicBezTo>
                <a:cubicBezTo>
                  <a:pt x="388" y="915"/>
                  <a:pt x="383" y="920"/>
                  <a:pt x="382" y="925"/>
                </a:cubicBezTo>
                <a:cubicBezTo>
                  <a:pt x="377" y="942"/>
                  <a:pt x="377" y="942"/>
                  <a:pt x="377" y="942"/>
                </a:cubicBezTo>
                <a:cubicBezTo>
                  <a:pt x="388" y="928"/>
                  <a:pt x="388" y="928"/>
                  <a:pt x="388" y="928"/>
                </a:cubicBezTo>
                <a:cubicBezTo>
                  <a:pt x="391" y="925"/>
                  <a:pt x="394" y="922"/>
                  <a:pt x="397" y="919"/>
                </a:cubicBezTo>
                <a:cubicBezTo>
                  <a:pt x="406" y="911"/>
                  <a:pt x="415" y="903"/>
                  <a:pt x="417" y="887"/>
                </a:cubicBezTo>
                <a:cubicBezTo>
                  <a:pt x="435" y="875"/>
                  <a:pt x="463" y="869"/>
                  <a:pt x="490" y="871"/>
                </a:cubicBezTo>
                <a:cubicBezTo>
                  <a:pt x="504" y="872"/>
                  <a:pt x="523" y="875"/>
                  <a:pt x="537" y="886"/>
                </a:cubicBezTo>
                <a:cubicBezTo>
                  <a:pt x="524" y="895"/>
                  <a:pt x="508" y="900"/>
                  <a:pt x="493" y="905"/>
                </a:cubicBezTo>
                <a:cubicBezTo>
                  <a:pt x="480" y="909"/>
                  <a:pt x="466" y="914"/>
                  <a:pt x="454" y="920"/>
                </a:cubicBezTo>
                <a:cubicBezTo>
                  <a:pt x="433" y="932"/>
                  <a:pt x="433" y="932"/>
                  <a:pt x="433" y="932"/>
                </a:cubicBezTo>
                <a:cubicBezTo>
                  <a:pt x="457" y="927"/>
                  <a:pt x="457" y="927"/>
                  <a:pt x="457" y="927"/>
                </a:cubicBezTo>
                <a:cubicBezTo>
                  <a:pt x="464" y="926"/>
                  <a:pt x="470" y="923"/>
                  <a:pt x="476" y="921"/>
                </a:cubicBezTo>
                <a:cubicBezTo>
                  <a:pt x="482" y="919"/>
                  <a:pt x="487" y="917"/>
                  <a:pt x="493" y="916"/>
                </a:cubicBezTo>
                <a:cubicBezTo>
                  <a:pt x="493" y="916"/>
                  <a:pt x="492" y="917"/>
                  <a:pt x="492" y="917"/>
                </a:cubicBezTo>
                <a:cubicBezTo>
                  <a:pt x="489" y="921"/>
                  <a:pt x="484" y="927"/>
                  <a:pt x="488" y="932"/>
                </a:cubicBezTo>
                <a:cubicBezTo>
                  <a:pt x="492" y="938"/>
                  <a:pt x="492" y="938"/>
                  <a:pt x="492" y="938"/>
                </a:cubicBezTo>
                <a:cubicBezTo>
                  <a:pt x="494" y="931"/>
                  <a:pt x="494" y="931"/>
                  <a:pt x="494" y="931"/>
                </a:cubicBezTo>
                <a:cubicBezTo>
                  <a:pt x="501" y="912"/>
                  <a:pt x="519" y="905"/>
                  <a:pt x="538" y="898"/>
                </a:cubicBezTo>
                <a:cubicBezTo>
                  <a:pt x="541" y="896"/>
                  <a:pt x="545" y="895"/>
                  <a:pt x="548" y="893"/>
                </a:cubicBezTo>
                <a:cubicBezTo>
                  <a:pt x="554" y="899"/>
                  <a:pt x="561" y="902"/>
                  <a:pt x="567" y="906"/>
                </a:cubicBezTo>
                <a:cubicBezTo>
                  <a:pt x="575" y="910"/>
                  <a:pt x="583" y="914"/>
                  <a:pt x="588" y="920"/>
                </a:cubicBezTo>
                <a:cubicBezTo>
                  <a:pt x="565" y="931"/>
                  <a:pt x="536" y="934"/>
                  <a:pt x="508" y="938"/>
                </a:cubicBezTo>
                <a:cubicBezTo>
                  <a:pt x="490" y="940"/>
                  <a:pt x="470" y="943"/>
                  <a:pt x="453" y="947"/>
                </a:cubicBezTo>
                <a:cubicBezTo>
                  <a:pt x="454" y="954"/>
                  <a:pt x="454" y="954"/>
                  <a:pt x="454" y="954"/>
                </a:cubicBezTo>
                <a:cubicBezTo>
                  <a:pt x="470" y="953"/>
                  <a:pt x="486" y="951"/>
                  <a:pt x="501" y="949"/>
                </a:cubicBezTo>
                <a:cubicBezTo>
                  <a:pt x="511" y="948"/>
                  <a:pt x="521" y="947"/>
                  <a:pt x="531" y="946"/>
                </a:cubicBezTo>
                <a:cubicBezTo>
                  <a:pt x="529" y="948"/>
                  <a:pt x="527" y="950"/>
                  <a:pt x="524" y="951"/>
                </a:cubicBezTo>
                <a:cubicBezTo>
                  <a:pt x="522" y="952"/>
                  <a:pt x="522" y="952"/>
                  <a:pt x="522" y="952"/>
                </a:cubicBezTo>
                <a:cubicBezTo>
                  <a:pt x="466" y="952"/>
                  <a:pt x="415" y="960"/>
                  <a:pt x="380" y="977"/>
                </a:cubicBezTo>
                <a:cubicBezTo>
                  <a:pt x="375" y="980"/>
                  <a:pt x="370" y="983"/>
                  <a:pt x="365" y="987"/>
                </a:cubicBezTo>
                <a:cubicBezTo>
                  <a:pt x="358" y="992"/>
                  <a:pt x="352" y="997"/>
                  <a:pt x="345" y="998"/>
                </a:cubicBezTo>
                <a:cubicBezTo>
                  <a:pt x="325" y="988"/>
                  <a:pt x="304" y="982"/>
                  <a:pt x="281" y="980"/>
                </a:cubicBezTo>
                <a:cubicBezTo>
                  <a:pt x="231" y="977"/>
                  <a:pt x="182" y="993"/>
                  <a:pt x="134" y="1009"/>
                </a:cubicBezTo>
                <a:cubicBezTo>
                  <a:pt x="112" y="1017"/>
                  <a:pt x="91" y="1024"/>
                  <a:pt x="70" y="1029"/>
                </a:cubicBezTo>
                <a:cubicBezTo>
                  <a:pt x="72" y="1036"/>
                  <a:pt x="72" y="1036"/>
                  <a:pt x="72" y="1036"/>
                </a:cubicBezTo>
                <a:cubicBezTo>
                  <a:pt x="85" y="1034"/>
                  <a:pt x="97" y="1030"/>
                  <a:pt x="108" y="1027"/>
                </a:cubicBezTo>
                <a:cubicBezTo>
                  <a:pt x="122" y="1022"/>
                  <a:pt x="137" y="1018"/>
                  <a:pt x="153" y="1016"/>
                </a:cubicBezTo>
                <a:cubicBezTo>
                  <a:pt x="141" y="1038"/>
                  <a:pt x="118" y="1047"/>
                  <a:pt x="94" y="1057"/>
                </a:cubicBezTo>
                <a:cubicBezTo>
                  <a:pt x="87" y="1060"/>
                  <a:pt x="81" y="1062"/>
                  <a:pt x="75" y="1065"/>
                </a:cubicBezTo>
                <a:cubicBezTo>
                  <a:pt x="59" y="1072"/>
                  <a:pt x="59" y="1072"/>
                  <a:pt x="59" y="1072"/>
                </a:cubicBezTo>
                <a:cubicBezTo>
                  <a:pt x="77" y="1072"/>
                  <a:pt x="77" y="1072"/>
                  <a:pt x="77" y="1072"/>
                </a:cubicBezTo>
                <a:cubicBezTo>
                  <a:pt x="87" y="1072"/>
                  <a:pt x="96" y="1067"/>
                  <a:pt x="104" y="1063"/>
                </a:cubicBezTo>
                <a:cubicBezTo>
                  <a:pt x="109" y="1061"/>
                  <a:pt x="114" y="1059"/>
                  <a:pt x="118" y="1058"/>
                </a:cubicBezTo>
                <a:cubicBezTo>
                  <a:pt x="116" y="1065"/>
                  <a:pt x="113" y="1071"/>
                  <a:pt x="108" y="1076"/>
                </a:cubicBezTo>
                <a:cubicBezTo>
                  <a:pt x="100" y="1085"/>
                  <a:pt x="100" y="1085"/>
                  <a:pt x="100" y="1085"/>
                </a:cubicBezTo>
                <a:cubicBezTo>
                  <a:pt x="112" y="1082"/>
                  <a:pt x="112" y="1082"/>
                  <a:pt x="112" y="1082"/>
                </a:cubicBezTo>
                <a:cubicBezTo>
                  <a:pt x="124" y="1079"/>
                  <a:pt x="127" y="1066"/>
                  <a:pt x="128" y="1053"/>
                </a:cubicBezTo>
                <a:cubicBezTo>
                  <a:pt x="145" y="1046"/>
                  <a:pt x="157" y="1032"/>
                  <a:pt x="166" y="1011"/>
                </a:cubicBezTo>
                <a:cubicBezTo>
                  <a:pt x="170" y="1010"/>
                  <a:pt x="170" y="1010"/>
                  <a:pt x="170" y="1010"/>
                </a:cubicBezTo>
                <a:cubicBezTo>
                  <a:pt x="193" y="1001"/>
                  <a:pt x="222" y="991"/>
                  <a:pt x="250" y="991"/>
                </a:cubicBezTo>
                <a:cubicBezTo>
                  <a:pt x="241" y="998"/>
                  <a:pt x="234" y="1006"/>
                  <a:pt x="226" y="1015"/>
                </a:cubicBezTo>
                <a:cubicBezTo>
                  <a:pt x="215" y="1028"/>
                  <a:pt x="205" y="1040"/>
                  <a:pt x="189" y="1046"/>
                </a:cubicBezTo>
                <a:cubicBezTo>
                  <a:pt x="190" y="1053"/>
                  <a:pt x="190" y="1053"/>
                  <a:pt x="190" y="1053"/>
                </a:cubicBezTo>
                <a:cubicBezTo>
                  <a:pt x="211" y="1049"/>
                  <a:pt x="224" y="1034"/>
                  <a:pt x="236" y="1019"/>
                </a:cubicBezTo>
                <a:cubicBezTo>
                  <a:pt x="247" y="1007"/>
                  <a:pt x="257" y="995"/>
                  <a:pt x="271" y="992"/>
                </a:cubicBezTo>
                <a:cubicBezTo>
                  <a:pt x="284" y="989"/>
                  <a:pt x="284" y="989"/>
                  <a:pt x="284" y="989"/>
                </a:cubicBezTo>
                <a:cubicBezTo>
                  <a:pt x="302" y="992"/>
                  <a:pt x="316" y="997"/>
                  <a:pt x="332" y="1004"/>
                </a:cubicBezTo>
                <a:cubicBezTo>
                  <a:pt x="325" y="1008"/>
                  <a:pt x="317" y="1013"/>
                  <a:pt x="309" y="1018"/>
                </a:cubicBezTo>
                <a:cubicBezTo>
                  <a:pt x="284" y="1033"/>
                  <a:pt x="259" y="1049"/>
                  <a:pt x="233" y="1063"/>
                </a:cubicBezTo>
                <a:cubicBezTo>
                  <a:pt x="233" y="1061"/>
                  <a:pt x="233" y="1061"/>
                  <a:pt x="233" y="1061"/>
                </a:cubicBezTo>
                <a:cubicBezTo>
                  <a:pt x="232" y="1064"/>
                  <a:pt x="232" y="1064"/>
                  <a:pt x="232" y="1064"/>
                </a:cubicBezTo>
                <a:cubicBezTo>
                  <a:pt x="187" y="1089"/>
                  <a:pt x="140" y="1112"/>
                  <a:pt x="86" y="1130"/>
                </a:cubicBezTo>
                <a:cubicBezTo>
                  <a:pt x="88" y="1137"/>
                  <a:pt x="88" y="1137"/>
                  <a:pt x="88" y="1137"/>
                </a:cubicBezTo>
                <a:cubicBezTo>
                  <a:pt x="139" y="1127"/>
                  <a:pt x="182" y="1107"/>
                  <a:pt x="222" y="1084"/>
                </a:cubicBezTo>
                <a:cubicBezTo>
                  <a:pt x="217" y="1095"/>
                  <a:pt x="212" y="1106"/>
                  <a:pt x="208" y="1118"/>
                </a:cubicBezTo>
                <a:cubicBezTo>
                  <a:pt x="205" y="1127"/>
                  <a:pt x="202" y="1136"/>
                  <a:pt x="198" y="1145"/>
                </a:cubicBezTo>
                <a:cubicBezTo>
                  <a:pt x="198" y="1142"/>
                  <a:pt x="198" y="1142"/>
                  <a:pt x="198" y="1142"/>
                </a:cubicBezTo>
                <a:cubicBezTo>
                  <a:pt x="197" y="1147"/>
                  <a:pt x="197" y="1147"/>
                  <a:pt x="197" y="1147"/>
                </a:cubicBezTo>
                <a:cubicBezTo>
                  <a:pt x="196" y="1149"/>
                  <a:pt x="195" y="1151"/>
                  <a:pt x="194" y="1153"/>
                </a:cubicBezTo>
                <a:cubicBezTo>
                  <a:pt x="191" y="1145"/>
                  <a:pt x="191" y="1145"/>
                  <a:pt x="191" y="1145"/>
                </a:cubicBezTo>
                <a:cubicBezTo>
                  <a:pt x="192" y="1157"/>
                  <a:pt x="192" y="1157"/>
                  <a:pt x="192" y="1157"/>
                </a:cubicBezTo>
                <a:cubicBezTo>
                  <a:pt x="188" y="1165"/>
                  <a:pt x="183" y="1173"/>
                  <a:pt x="177" y="1179"/>
                </a:cubicBezTo>
                <a:cubicBezTo>
                  <a:pt x="171" y="1186"/>
                  <a:pt x="163" y="1191"/>
                  <a:pt x="156" y="1196"/>
                </a:cubicBezTo>
                <a:cubicBezTo>
                  <a:pt x="146" y="1202"/>
                  <a:pt x="137" y="1208"/>
                  <a:pt x="131" y="1218"/>
                </a:cubicBezTo>
                <a:cubicBezTo>
                  <a:pt x="119" y="1238"/>
                  <a:pt x="119" y="1238"/>
                  <a:pt x="119" y="1238"/>
                </a:cubicBezTo>
                <a:cubicBezTo>
                  <a:pt x="136" y="1222"/>
                  <a:pt x="136" y="1222"/>
                  <a:pt x="136" y="1222"/>
                </a:cubicBezTo>
                <a:cubicBezTo>
                  <a:pt x="142" y="1217"/>
                  <a:pt x="150" y="1212"/>
                  <a:pt x="157" y="1208"/>
                </a:cubicBezTo>
                <a:cubicBezTo>
                  <a:pt x="165" y="1202"/>
                  <a:pt x="173" y="1197"/>
                  <a:pt x="180" y="1190"/>
                </a:cubicBezTo>
                <a:cubicBezTo>
                  <a:pt x="182" y="1188"/>
                  <a:pt x="184" y="1185"/>
                  <a:pt x="186" y="1182"/>
                </a:cubicBezTo>
                <a:cubicBezTo>
                  <a:pt x="189" y="1178"/>
                  <a:pt x="191" y="1175"/>
                  <a:pt x="194" y="1174"/>
                </a:cubicBezTo>
                <a:cubicBezTo>
                  <a:pt x="194" y="1175"/>
                  <a:pt x="194" y="1175"/>
                  <a:pt x="194" y="1175"/>
                </a:cubicBezTo>
                <a:cubicBezTo>
                  <a:pt x="193" y="1178"/>
                  <a:pt x="192" y="1182"/>
                  <a:pt x="190" y="1185"/>
                </a:cubicBezTo>
                <a:cubicBezTo>
                  <a:pt x="188" y="1191"/>
                  <a:pt x="185" y="1196"/>
                  <a:pt x="187" y="1200"/>
                </a:cubicBezTo>
                <a:cubicBezTo>
                  <a:pt x="189" y="1204"/>
                  <a:pt x="189" y="1204"/>
                  <a:pt x="189" y="1204"/>
                </a:cubicBezTo>
                <a:cubicBezTo>
                  <a:pt x="193" y="1201"/>
                  <a:pt x="193" y="1201"/>
                  <a:pt x="193" y="1201"/>
                </a:cubicBezTo>
                <a:cubicBezTo>
                  <a:pt x="194" y="1200"/>
                  <a:pt x="195" y="1199"/>
                  <a:pt x="196" y="1198"/>
                </a:cubicBezTo>
                <a:cubicBezTo>
                  <a:pt x="197" y="1208"/>
                  <a:pt x="197" y="1208"/>
                  <a:pt x="197" y="1208"/>
                </a:cubicBezTo>
                <a:cubicBezTo>
                  <a:pt x="199" y="1193"/>
                  <a:pt x="199" y="1193"/>
                  <a:pt x="199" y="1193"/>
                </a:cubicBezTo>
                <a:cubicBezTo>
                  <a:pt x="200" y="1192"/>
                  <a:pt x="200" y="1190"/>
                  <a:pt x="201" y="1189"/>
                </a:cubicBezTo>
                <a:cubicBezTo>
                  <a:pt x="203" y="1195"/>
                  <a:pt x="203" y="1195"/>
                  <a:pt x="203" y="1195"/>
                </a:cubicBezTo>
                <a:cubicBezTo>
                  <a:pt x="202" y="1178"/>
                  <a:pt x="202" y="1178"/>
                  <a:pt x="202" y="1178"/>
                </a:cubicBezTo>
                <a:cubicBezTo>
                  <a:pt x="201" y="1177"/>
                  <a:pt x="201" y="1176"/>
                  <a:pt x="201" y="1175"/>
                </a:cubicBezTo>
                <a:cubicBezTo>
                  <a:pt x="201" y="1173"/>
                  <a:pt x="201" y="1171"/>
                  <a:pt x="201" y="1169"/>
                </a:cubicBezTo>
                <a:cubicBezTo>
                  <a:pt x="200" y="1168"/>
                  <a:pt x="200" y="1168"/>
                  <a:pt x="200" y="1168"/>
                </a:cubicBezTo>
                <a:cubicBezTo>
                  <a:pt x="200" y="1167"/>
                  <a:pt x="200" y="1166"/>
                  <a:pt x="200" y="1166"/>
                </a:cubicBezTo>
                <a:cubicBezTo>
                  <a:pt x="201" y="1159"/>
                  <a:pt x="206" y="1149"/>
                  <a:pt x="210" y="1139"/>
                </a:cubicBezTo>
                <a:cubicBezTo>
                  <a:pt x="213" y="1133"/>
                  <a:pt x="215" y="1128"/>
                  <a:pt x="217" y="1123"/>
                </a:cubicBezTo>
                <a:cubicBezTo>
                  <a:pt x="219" y="1118"/>
                  <a:pt x="221" y="1113"/>
                  <a:pt x="223" y="1108"/>
                </a:cubicBezTo>
                <a:cubicBezTo>
                  <a:pt x="228" y="1098"/>
                  <a:pt x="232" y="1089"/>
                  <a:pt x="232" y="1078"/>
                </a:cubicBezTo>
                <a:cubicBezTo>
                  <a:pt x="244" y="1072"/>
                  <a:pt x="255" y="1065"/>
                  <a:pt x="267" y="1058"/>
                </a:cubicBezTo>
                <a:cubicBezTo>
                  <a:pt x="296" y="1040"/>
                  <a:pt x="326" y="1022"/>
                  <a:pt x="359" y="1007"/>
                </a:cubicBezTo>
                <a:cubicBezTo>
                  <a:pt x="343" y="1027"/>
                  <a:pt x="330" y="1050"/>
                  <a:pt x="317" y="1072"/>
                </a:cubicBezTo>
                <a:cubicBezTo>
                  <a:pt x="301" y="1100"/>
                  <a:pt x="285" y="1129"/>
                  <a:pt x="264" y="1150"/>
                </a:cubicBezTo>
                <a:cubicBezTo>
                  <a:pt x="257" y="1157"/>
                  <a:pt x="257" y="1157"/>
                  <a:pt x="257" y="1157"/>
                </a:cubicBezTo>
                <a:cubicBezTo>
                  <a:pt x="267" y="1156"/>
                  <a:pt x="267" y="1156"/>
                  <a:pt x="267" y="1156"/>
                </a:cubicBezTo>
                <a:cubicBezTo>
                  <a:pt x="273" y="1156"/>
                  <a:pt x="277" y="1150"/>
                  <a:pt x="281" y="1145"/>
                </a:cubicBezTo>
                <a:cubicBezTo>
                  <a:pt x="281" y="1144"/>
                  <a:pt x="282" y="1143"/>
                  <a:pt x="283" y="1142"/>
                </a:cubicBezTo>
                <a:cubicBezTo>
                  <a:pt x="282" y="1155"/>
                  <a:pt x="278" y="1168"/>
                  <a:pt x="274" y="1179"/>
                </a:cubicBezTo>
                <a:cubicBezTo>
                  <a:pt x="271" y="1188"/>
                  <a:pt x="268" y="1197"/>
                  <a:pt x="267" y="1206"/>
                </a:cubicBezTo>
                <a:cubicBezTo>
                  <a:pt x="266" y="1209"/>
                  <a:pt x="266" y="1209"/>
                  <a:pt x="266" y="1209"/>
                </a:cubicBezTo>
                <a:cubicBezTo>
                  <a:pt x="251" y="1220"/>
                  <a:pt x="235" y="1230"/>
                  <a:pt x="220" y="1240"/>
                </a:cubicBezTo>
                <a:cubicBezTo>
                  <a:pt x="211" y="1245"/>
                  <a:pt x="211" y="1245"/>
                  <a:pt x="211" y="1245"/>
                </a:cubicBezTo>
                <a:cubicBezTo>
                  <a:pt x="170" y="1245"/>
                  <a:pt x="148" y="1265"/>
                  <a:pt x="126" y="1285"/>
                </a:cubicBezTo>
                <a:cubicBezTo>
                  <a:pt x="121" y="1289"/>
                  <a:pt x="117" y="1294"/>
                  <a:pt x="112" y="1297"/>
                </a:cubicBezTo>
                <a:cubicBezTo>
                  <a:pt x="110" y="1299"/>
                  <a:pt x="110" y="1299"/>
                  <a:pt x="110" y="1299"/>
                </a:cubicBezTo>
                <a:cubicBezTo>
                  <a:pt x="109" y="1300"/>
                  <a:pt x="106" y="1301"/>
                  <a:pt x="105" y="1303"/>
                </a:cubicBezTo>
                <a:cubicBezTo>
                  <a:pt x="86" y="1320"/>
                  <a:pt x="86" y="1320"/>
                  <a:pt x="86" y="1320"/>
                </a:cubicBezTo>
                <a:cubicBezTo>
                  <a:pt x="107" y="1308"/>
                  <a:pt x="107" y="1308"/>
                  <a:pt x="107" y="1308"/>
                </a:cubicBezTo>
                <a:cubicBezTo>
                  <a:pt x="108" y="1308"/>
                  <a:pt x="108" y="1308"/>
                  <a:pt x="108" y="1308"/>
                </a:cubicBezTo>
                <a:cubicBezTo>
                  <a:pt x="108" y="1311"/>
                  <a:pt x="108" y="1311"/>
                  <a:pt x="108" y="1311"/>
                </a:cubicBezTo>
                <a:cubicBezTo>
                  <a:pt x="111" y="1308"/>
                  <a:pt x="111" y="1308"/>
                  <a:pt x="111" y="1308"/>
                </a:cubicBezTo>
                <a:cubicBezTo>
                  <a:pt x="113" y="1308"/>
                  <a:pt x="116" y="1306"/>
                  <a:pt x="117" y="1303"/>
                </a:cubicBezTo>
                <a:cubicBezTo>
                  <a:pt x="126" y="1298"/>
                  <a:pt x="135" y="1291"/>
                  <a:pt x="143" y="1284"/>
                </a:cubicBezTo>
                <a:cubicBezTo>
                  <a:pt x="159" y="1270"/>
                  <a:pt x="174" y="1258"/>
                  <a:pt x="195" y="1257"/>
                </a:cubicBezTo>
                <a:cubicBezTo>
                  <a:pt x="196" y="1261"/>
                  <a:pt x="199" y="1261"/>
                  <a:pt x="200" y="1262"/>
                </a:cubicBezTo>
                <a:cubicBezTo>
                  <a:pt x="203" y="1262"/>
                  <a:pt x="205" y="1260"/>
                  <a:pt x="208" y="1258"/>
                </a:cubicBezTo>
                <a:cubicBezTo>
                  <a:pt x="210" y="1257"/>
                  <a:pt x="212" y="1255"/>
                  <a:pt x="215" y="1254"/>
                </a:cubicBezTo>
                <a:cubicBezTo>
                  <a:pt x="219" y="1254"/>
                  <a:pt x="224" y="1254"/>
                  <a:pt x="230" y="1254"/>
                </a:cubicBezTo>
                <a:cubicBezTo>
                  <a:pt x="242" y="1255"/>
                  <a:pt x="255" y="1258"/>
                  <a:pt x="265" y="1261"/>
                </a:cubicBezTo>
                <a:cubicBezTo>
                  <a:pt x="221" y="1274"/>
                  <a:pt x="178" y="1289"/>
                  <a:pt x="144" y="1318"/>
                </a:cubicBezTo>
                <a:cubicBezTo>
                  <a:pt x="123" y="1335"/>
                  <a:pt x="102" y="1345"/>
                  <a:pt x="75" y="1357"/>
                </a:cubicBezTo>
                <a:cubicBezTo>
                  <a:pt x="68" y="1360"/>
                  <a:pt x="60" y="1363"/>
                  <a:pt x="53" y="1365"/>
                </a:cubicBezTo>
                <a:cubicBezTo>
                  <a:pt x="38" y="1370"/>
                  <a:pt x="23" y="1374"/>
                  <a:pt x="15" y="1385"/>
                </a:cubicBezTo>
                <a:cubicBezTo>
                  <a:pt x="0" y="1405"/>
                  <a:pt x="0" y="1405"/>
                  <a:pt x="0" y="1405"/>
                </a:cubicBezTo>
                <a:cubicBezTo>
                  <a:pt x="20" y="1390"/>
                  <a:pt x="20" y="1390"/>
                  <a:pt x="20" y="1390"/>
                </a:cubicBezTo>
                <a:cubicBezTo>
                  <a:pt x="31" y="1382"/>
                  <a:pt x="47" y="1378"/>
                  <a:pt x="62" y="1374"/>
                </a:cubicBezTo>
                <a:cubicBezTo>
                  <a:pt x="67" y="1373"/>
                  <a:pt x="73" y="1371"/>
                  <a:pt x="79" y="1369"/>
                </a:cubicBezTo>
                <a:cubicBezTo>
                  <a:pt x="75" y="1373"/>
                  <a:pt x="71" y="1376"/>
                  <a:pt x="67" y="1379"/>
                </a:cubicBezTo>
                <a:cubicBezTo>
                  <a:pt x="58" y="1386"/>
                  <a:pt x="50" y="1393"/>
                  <a:pt x="47" y="1400"/>
                </a:cubicBezTo>
                <a:cubicBezTo>
                  <a:pt x="40" y="1415"/>
                  <a:pt x="40" y="1415"/>
                  <a:pt x="40" y="1415"/>
                </a:cubicBezTo>
                <a:cubicBezTo>
                  <a:pt x="52" y="1404"/>
                  <a:pt x="52" y="1404"/>
                  <a:pt x="52" y="1404"/>
                </a:cubicBezTo>
                <a:cubicBezTo>
                  <a:pt x="57" y="1400"/>
                  <a:pt x="62" y="1396"/>
                  <a:pt x="67" y="1392"/>
                </a:cubicBezTo>
                <a:cubicBezTo>
                  <a:pt x="80" y="1381"/>
                  <a:pt x="93" y="1370"/>
                  <a:pt x="104" y="1358"/>
                </a:cubicBezTo>
                <a:cubicBezTo>
                  <a:pt x="127" y="1351"/>
                  <a:pt x="145" y="1338"/>
                  <a:pt x="163" y="1325"/>
                </a:cubicBezTo>
                <a:cubicBezTo>
                  <a:pt x="180" y="1312"/>
                  <a:pt x="197" y="1300"/>
                  <a:pt x="217" y="1295"/>
                </a:cubicBezTo>
                <a:cubicBezTo>
                  <a:pt x="201" y="1315"/>
                  <a:pt x="182" y="1332"/>
                  <a:pt x="163" y="1349"/>
                </a:cubicBezTo>
                <a:cubicBezTo>
                  <a:pt x="156" y="1356"/>
                  <a:pt x="149" y="1362"/>
                  <a:pt x="142" y="1369"/>
                </a:cubicBezTo>
                <a:cubicBezTo>
                  <a:pt x="147" y="1374"/>
                  <a:pt x="147" y="1374"/>
                  <a:pt x="147" y="1374"/>
                </a:cubicBezTo>
                <a:cubicBezTo>
                  <a:pt x="153" y="1368"/>
                  <a:pt x="160" y="1364"/>
                  <a:pt x="167" y="1359"/>
                </a:cubicBezTo>
                <a:cubicBezTo>
                  <a:pt x="177" y="1352"/>
                  <a:pt x="187" y="1344"/>
                  <a:pt x="197" y="1334"/>
                </a:cubicBezTo>
                <a:cubicBezTo>
                  <a:pt x="203" y="1328"/>
                  <a:pt x="208" y="1321"/>
                  <a:pt x="213" y="1313"/>
                </a:cubicBezTo>
                <a:cubicBezTo>
                  <a:pt x="221" y="1303"/>
                  <a:pt x="228" y="1293"/>
                  <a:pt x="237" y="1287"/>
                </a:cubicBezTo>
                <a:cubicBezTo>
                  <a:pt x="258" y="1274"/>
                  <a:pt x="282" y="1271"/>
                  <a:pt x="313" y="1268"/>
                </a:cubicBezTo>
                <a:cubicBezTo>
                  <a:pt x="314" y="1268"/>
                  <a:pt x="315" y="1268"/>
                  <a:pt x="316" y="1268"/>
                </a:cubicBezTo>
                <a:cubicBezTo>
                  <a:pt x="314" y="1269"/>
                  <a:pt x="312" y="1270"/>
                  <a:pt x="309" y="1271"/>
                </a:cubicBezTo>
                <a:cubicBezTo>
                  <a:pt x="302" y="1274"/>
                  <a:pt x="295" y="1278"/>
                  <a:pt x="294" y="1284"/>
                </a:cubicBezTo>
                <a:cubicBezTo>
                  <a:pt x="294" y="1293"/>
                  <a:pt x="294" y="1293"/>
                  <a:pt x="294" y="1293"/>
                </a:cubicBezTo>
                <a:cubicBezTo>
                  <a:pt x="300" y="1287"/>
                  <a:pt x="300" y="1287"/>
                  <a:pt x="300" y="1287"/>
                </a:cubicBezTo>
                <a:cubicBezTo>
                  <a:pt x="323" y="1268"/>
                  <a:pt x="361" y="1262"/>
                  <a:pt x="394" y="1272"/>
                </a:cubicBezTo>
                <a:cubicBezTo>
                  <a:pt x="378" y="1281"/>
                  <a:pt x="363" y="1291"/>
                  <a:pt x="349" y="1300"/>
                </a:cubicBezTo>
                <a:cubicBezTo>
                  <a:pt x="326" y="1315"/>
                  <a:pt x="303" y="1331"/>
                  <a:pt x="278" y="1343"/>
                </a:cubicBezTo>
                <a:cubicBezTo>
                  <a:pt x="266" y="1348"/>
                  <a:pt x="253" y="1352"/>
                  <a:pt x="240" y="1356"/>
                </a:cubicBezTo>
                <a:cubicBezTo>
                  <a:pt x="222" y="1360"/>
                  <a:pt x="204" y="1365"/>
                  <a:pt x="189" y="1376"/>
                </a:cubicBezTo>
                <a:cubicBezTo>
                  <a:pt x="164" y="1392"/>
                  <a:pt x="164" y="1392"/>
                  <a:pt x="164" y="1392"/>
                </a:cubicBezTo>
                <a:cubicBezTo>
                  <a:pt x="192" y="1382"/>
                  <a:pt x="192" y="1382"/>
                  <a:pt x="192" y="1382"/>
                </a:cubicBezTo>
                <a:cubicBezTo>
                  <a:pt x="205" y="1377"/>
                  <a:pt x="220" y="1373"/>
                  <a:pt x="234" y="1369"/>
                </a:cubicBezTo>
                <a:cubicBezTo>
                  <a:pt x="257" y="1362"/>
                  <a:pt x="281" y="1355"/>
                  <a:pt x="300" y="1345"/>
                </a:cubicBezTo>
                <a:cubicBezTo>
                  <a:pt x="299" y="1347"/>
                  <a:pt x="298" y="1349"/>
                  <a:pt x="297" y="1351"/>
                </a:cubicBezTo>
                <a:cubicBezTo>
                  <a:pt x="284" y="1371"/>
                  <a:pt x="271" y="1390"/>
                  <a:pt x="252" y="1402"/>
                </a:cubicBezTo>
                <a:cubicBezTo>
                  <a:pt x="255" y="1408"/>
                  <a:pt x="255" y="1408"/>
                  <a:pt x="255" y="1408"/>
                </a:cubicBezTo>
                <a:cubicBezTo>
                  <a:pt x="269" y="1403"/>
                  <a:pt x="280" y="1395"/>
                  <a:pt x="289" y="1386"/>
                </a:cubicBezTo>
                <a:cubicBezTo>
                  <a:pt x="298" y="1378"/>
                  <a:pt x="303" y="1367"/>
                  <a:pt x="308" y="1356"/>
                </a:cubicBezTo>
                <a:cubicBezTo>
                  <a:pt x="313" y="1345"/>
                  <a:pt x="318" y="1335"/>
                  <a:pt x="325" y="1328"/>
                </a:cubicBezTo>
                <a:cubicBezTo>
                  <a:pt x="335" y="1318"/>
                  <a:pt x="353" y="1311"/>
                  <a:pt x="370" y="1304"/>
                </a:cubicBezTo>
                <a:cubicBezTo>
                  <a:pt x="376" y="1301"/>
                  <a:pt x="381" y="1299"/>
                  <a:pt x="387" y="1296"/>
                </a:cubicBezTo>
                <a:cubicBezTo>
                  <a:pt x="417" y="1283"/>
                  <a:pt x="462" y="1267"/>
                  <a:pt x="510" y="1265"/>
                </a:cubicBezTo>
                <a:cubicBezTo>
                  <a:pt x="468" y="1321"/>
                  <a:pt x="424" y="1365"/>
                  <a:pt x="375" y="1399"/>
                </a:cubicBezTo>
                <a:cubicBezTo>
                  <a:pt x="348" y="1419"/>
                  <a:pt x="348" y="1419"/>
                  <a:pt x="348" y="1419"/>
                </a:cubicBezTo>
                <a:cubicBezTo>
                  <a:pt x="379" y="1406"/>
                  <a:pt x="379" y="1406"/>
                  <a:pt x="379" y="1406"/>
                </a:cubicBezTo>
                <a:cubicBezTo>
                  <a:pt x="393" y="1399"/>
                  <a:pt x="406" y="1389"/>
                  <a:pt x="419" y="1379"/>
                </a:cubicBezTo>
                <a:cubicBezTo>
                  <a:pt x="428" y="1372"/>
                  <a:pt x="436" y="1366"/>
                  <a:pt x="445" y="1361"/>
                </a:cubicBezTo>
                <a:cubicBezTo>
                  <a:pt x="444" y="1362"/>
                  <a:pt x="444" y="1362"/>
                  <a:pt x="444" y="1362"/>
                </a:cubicBezTo>
                <a:cubicBezTo>
                  <a:pt x="443" y="1367"/>
                  <a:pt x="443" y="1367"/>
                  <a:pt x="443" y="1367"/>
                </a:cubicBezTo>
                <a:cubicBezTo>
                  <a:pt x="440" y="1374"/>
                  <a:pt x="435" y="1380"/>
                  <a:pt x="430" y="1386"/>
                </a:cubicBezTo>
                <a:cubicBezTo>
                  <a:pt x="425" y="1393"/>
                  <a:pt x="421" y="1398"/>
                  <a:pt x="419" y="1404"/>
                </a:cubicBezTo>
                <a:cubicBezTo>
                  <a:pt x="416" y="1414"/>
                  <a:pt x="416" y="1414"/>
                  <a:pt x="416" y="1414"/>
                </a:cubicBezTo>
                <a:cubicBezTo>
                  <a:pt x="424" y="1409"/>
                  <a:pt x="424" y="1409"/>
                  <a:pt x="424" y="1409"/>
                </a:cubicBezTo>
                <a:cubicBezTo>
                  <a:pt x="438" y="1399"/>
                  <a:pt x="444" y="1384"/>
                  <a:pt x="449" y="1369"/>
                </a:cubicBezTo>
                <a:cubicBezTo>
                  <a:pt x="450" y="1368"/>
                  <a:pt x="451" y="1366"/>
                  <a:pt x="451" y="1364"/>
                </a:cubicBezTo>
                <a:cubicBezTo>
                  <a:pt x="453" y="1360"/>
                  <a:pt x="455" y="1355"/>
                  <a:pt x="457" y="1351"/>
                </a:cubicBezTo>
                <a:cubicBezTo>
                  <a:pt x="460" y="1346"/>
                  <a:pt x="465" y="1341"/>
                  <a:pt x="470" y="1337"/>
                </a:cubicBezTo>
                <a:cubicBezTo>
                  <a:pt x="474" y="1333"/>
                  <a:pt x="478" y="1330"/>
                  <a:pt x="482" y="1326"/>
                </a:cubicBezTo>
                <a:cubicBezTo>
                  <a:pt x="489" y="1318"/>
                  <a:pt x="495" y="1309"/>
                  <a:pt x="501" y="1301"/>
                </a:cubicBezTo>
                <a:cubicBezTo>
                  <a:pt x="509" y="1289"/>
                  <a:pt x="516" y="1277"/>
                  <a:pt x="526" y="1271"/>
                </a:cubicBezTo>
                <a:cubicBezTo>
                  <a:pt x="522" y="1283"/>
                  <a:pt x="514" y="1295"/>
                  <a:pt x="508" y="1305"/>
                </a:cubicBezTo>
                <a:cubicBezTo>
                  <a:pt x="503" y="1313"/>
                  <a:pt x="498" y="1321"/>
                  <a:pt x="495" y="1327"/>
                </a:cubicBezTo>
                <a:cubicBezTo>
                  <a:pt x="483" y="1354"/>
                  <a:pt x="483" y="1354"/>
                  <a:pt x="483" y="1354"/>
                </a:cubicBezTo>
                <a:cubicBezTo>
                  <a:pt x="504" y="1328"/>
                  <a:pt x="504" y="1328"/>
                  <a:pt x="504" y="1328"/>
                </a:cubicBezTo>
                <a:cubicBezTo>
                  <a:pt x="506" y="1326"/>
                  <a:pt x="507" y="1324"/>
                  <a:pt x="509" y="1321"/>
                </a:cubicBezTo>
                <a:cubicBezTo>
                  <a:pt x="507" y="1327"/>
                  <a:pt x="504" y="1332"/>
                  <a:pt x="501" y="1337"/>
                </a:cubicBezTo>
                <a:cubicBezTo>
                  <a:pt x="498" y="1342"/>
                  <a:pt x="496" y="1346"/>
                  <a:pt x="494" y="1351"/>
                </a:cubicBezTo>
                <a:cubicBezTo>
                  <a:pt x="484" y="1371"/>
                  <a:pt x="484" y="1371"/>
                  <a:pt x="484" y="1371"/>
                </a:cubicBezTo>
                <a:cubicBezTo>
                  <a:pt x="500" y="1355"/>
                  <a:pt x="500" y="1355"/>
                  <a:pt x="500" y="1355"/>
                </a:cubicBezTo>
                <a:cubicBezTo>
                  <a:pt x="514" y="1340"/>
                  <a:pt x="522" y="1317"/>
                  <a:pt x="529" y="1295"/>
                </a:cubicBezTo>
                <a:cubicBezTo>
                  <a:pt x="534" y="1283"/>
                  <a:pt x="538" y="1269"/>
                  <a:pt x="544" y="1258"/>
                </a:cubicBezTo>
                <a:cubicBezTo>
                  <a:pt x="563" y="1249"/>
                  <a:pt x="585" y="1243"/>
                  <a:pt x="611" y="1240"/>
                </a:cubicBezTo>
                <a:cubicBezTo>
                  <a:pt x="596" y="1258"/>
                  <a:pt x="583" y="1279"/>
                  <a:pt x="571" y="1300"/>
                </a:cubicBezTo>
                <a:cubicBezTo>
                  <a:pt x="551" y="1334"/>
                  <a:pt x="530" y="1369"/>
                  <a:pt x="498" y="1391"/>
                </a:cubicBezTo>
                <a:cubicBezTo>
                  <a:pt x="501" y="1397"/>
                  <a:pt x="501" y="1397"/>
                  <a:pt x="501" y="1397"/>
                </a:cubicBezTo>
                <a:cubicBezTo>
                  <a:pt x="531" y="1382"/>
                  <a:pt x="550" y="1355"/>
                  <a:pt x="568" y="1328"/>
                </a:cubicBezTo>
                <a:cubicBezTo>
                  <a:pt x="570" y="1326"/>
                  <a:pt x="571" y="1325"/>
                  <a:pt x="572" y="1323"/>
                </a:cubicBezTo>
                <a:cubicBezTo>
                  <a:pt x="567" y="1348"/>
                  <a:pt x="561" y="1369"/>
                  <a:pt x="547" y="1381"/>
                </a:cubicBezTo>
                <a:cubicBezTo>
                  <a:pt x="538" y="1389"/>
                  <a:pt x="538" y="1389"/>
                  <a:pt x="538" y="1389"/>
                </a:cubicBezTo>
                <a:cubicBezTo>
                  <a:pt x="550" y="1387"/>
                  <a:pt x="550" y="1387"/>
                  <a:pt x="550" y="1387"/>
                </a:cubicBezTo>
                <a:cubicBezTo>
                  <a:pt x="560" y="1386"/>
                  <a:pt x="563" y="1378"/>
                  <a:pt x="567" y="1372"/>
                </a:cubicBezTo>
                <a:cubicBezTo>
                  <a:pt x="567" y="1371"/>
                  <a:pt x="568" y="1370"/>
                  <a:pt x="568" y="1370"/>
                </a:cubicBezTo>
                <a:cubicBezTo>
                  <a:pt x="568" y="1373"/>
                  <a:pt x="568" y="1377"/>
                  <a:pt x="567" y="1381"/>
                </a:cubicBezTo>
                <a:cubicBezTo>
                  <a:pt x="567" y="1385"/>
                  <a:pt x="567" y="1389"/>
                  <a:pt x="567" y="1391"/>
                </a:cubicBezTo>
                <a:cubicBezTo>
                  <a:pt x="574" y="1391"/>
                  <a:pt x="574" y="1391"/>
                  <a:pt x="574" y="1391"/>
                </a:cubicBezTo>
                <a:cubicBezTo>
                  <a:pt x="575" y="1386"/>
                  <a:pt x="575" y="1380"/>
                  <a:pt x="576" y="1375"/>
                </a:cubicBezTo>
                <a:cubicBezTo>
                  <a:pt x="579" y="1349"/>
                  <a:pt x="581" y="1322"/>
                  <a:pt x="589" y="1292"/>
                </a:cubicBezTo>
                <a:cubicBezTo>
                  <a:pt x="593" y="1287"/>
                  <a:pt x="596" y="1282"/>
                  <a:pt x="600" y="1277"/>
                </a:cubicBezTo>
                <a:cubicBezTo>
                  <a:pt x="614" y="1256"/>
                  <a:pt x="626" y="1239"/>
                  <a:pt x="657" y="1236"/>
                </a:cubicBezTo>
                <a:cubicBezTo>
                  <a:pt x="704" y="1232"/>
                  <a:pt x="744" y="1237"/>
                  <a:pt x="771" y="1250"/>
                </a:cubicBezTo>
                <a:cubicBezTo>
                  <a:pt x="775" y="1253"/>
                  <a:pt x="775" y="1254"/>
                  <a:pt x="775" y="1256"/>
                </a:cubicBezTo>
                <a:cubicBezTo>
                  <a:pt x="775" y="1259"/>
                  <a:pt x="775" y="1262"/>
                  <a:pt x="778" y="1265"/>
                </a:cubicBezTo>
                <a:cubicBezTo>
                  <a:pt x="777" y="1280"/>
                  <a:pt x="777" y="1292"/>
                  <a:pt x="776" y="1303"/>
                </a:cubicBezTo>
                <a:cubicBezTo>
                  <a:pt x="776" y="1312"/>
                  <a:pt x="776" y="1321"/>
                  <a:pt x="775" y="1333"/>
                </a:cubicBezTo>
                <a:cubicBezTo>
                  <a:pt x="755" y="1329"/>
                  <a:pt x="733" y="1331"/>
                  <a:pt x="712" y="1339"/>
                </a:cubicBezTo>
                <a:cubicBezTo>
                  <a:pt x="674" y="1354"/>
                  <a:pt x="642" y="1380"/>
                  <a:pt x="611" y="1405"/>
                </a:cubicBezTo>
                <a:cubicBezTo>
                  <a:pt x="571" y="1437"/>
                  <a:pt x="529" y="1471"/>
                  <a:pt x="474" y="1481"/>
                </a:cubicBezTo>
                <a:cubicBezTo>
                  <a:pt x="470" y="1483"/>
                  <a:pt x="470" y="1483"/>
                  <a:pt x="470" y="1483"/>
                </a:cubicBezTo>
                <a:cubicBezTo>
                  <a:pt x="451" y="1491"/>
                  <a:pt x="407" y="1510"/>
                  <a:pt x="389" y="1509"/>
                </a:cubicBezTo>
                <a:cubicBezTo>
                  <a:pt x="379" y="1509"/>
                  <a:pt x="367" y="1504"/>
                  <a:pt x="354" y="1499"/>
                </a:cubicBezTo>
                <a:cubicBezTo>
                  <a:pt x="342" y="1495"/>
                  <a:pt x="331" y="1491"/>
                  <a:pt x="319" y="1488"/>
                </a:cubicBezTo>
                <a:cubicBezTo>
                  <a:pt x="303" y="1485"/>
                  <a:pt x="287" y="1483"/>
                  <a:pt x="269" y="1482"/>
                </a:cubicBezTo>
                <a:cubicBezTo>
                  <a:pt x="256" y="1481"/>
                  <a:pt x="244" y="1480"/>
                  <a:pt x="234" y="1480"/>
                </a:cubicBezTo>
                <a:cubicBezTo>
                  <a:pt x="215" y="1480"/>
                  <a:pt x="215" y="1480"/>
                  <a:pt x="215" y="1480"/>
                </a:cubicBezTo>
                <a:cubicBezTo>
                  <a:pt x="233" y="1487"/>
                  <a:pt x="233" y="1487"/>
                  <a:pt x="233" y="1487"/>
                </a:cubicBezTo>
                <a:cubicBezTo>
                  <a:pt x="239" y="1490"/>
                  <a:pt x="247" y="1491"/>
                  <a:pt x="257" y="1492"/>
                </a:cubicBezTo>
                <a:cubicBezTo>
                  <a:pt x="252" y="1492"/>
                  <a:pt x="247" y="1493"/>
                  <a:pt x="242" y="1495"/>
                </a:cubicBezTo>
                <a:cubicBezTo>
                  <a:pt x="219" y="1502"/>
                  <a:pt x="219" y="1502"/>
                  <a:pt x="219" y="1502"/>
                </a:cubicBezTo>
                <a:cubicBezTo>
                  <a:pt x="243" y="1502"/>
                  <a:pt x="243" y="1502"/>
                  <a:pt x="243" y="1502"/>
                </a:cubicBezTo>
                <a:cubicBezTo>
                  <a:pt x="250" y="1502"/>
                  <a:pt x="257" y="1501"/>
                  <a:pt x="263" y="1501"/>
                </a:cubicBezTo>
                <a:cubicBezTo>
                  <a:pt x="283" y="1501"/>
                  <a:pt x="301" y="1500"/>
                  <a:pt x="318" y="1501"/>
                </a:cubicBezTo>
                <a:cubicBezTo>
                  <a:pt x="340" y="1503"/>
                  <a:pt x="357" y="1507"/>
                  <a:pt x="372" y="1515"/>
                </a:cubicBezTo>
                <a:cubicBezTo>
                  <a:pt x="319" y="1525"/>
                  <a:pt x="256" y="1527"/>
                  <a:pt x="194" y="1528"/>
                </a:cubicBezTo>
                <a:cubicBezTo>
                  <a:pt x="149" y="1529"/>
                  <a:pt x="106" y="1530"/>
                  <a:pt x="67" y="1535"/>
                </a:cubicBezTo>
                <a:cubicBezTo>
                  <a:pt x="34" y="1538"/>
                  <a:pt x="34" y="1538"/>
                  <a:pt x="34" y="1538"/>
                </a:cubicBezTo>
                <a:cubicBezTo>
                  <a:pt x="67" y="1542"/>
                  <a:pt x="67" y="1542"/>
                  <a:pt x="67" y="1542"/>
                </a:cubicBezTo>
                <a:cubicBezTo>
                  <a:pt x="81" y="1543"/>
                  <a:pt x="97" y="1543"/>
                  <a:pt x="113" y="1542"/>
                </a:cubicBezTo>
                <a:cubicBezTo>
                  <a:pt x="132" y="1541"/>
                  <a:pt x="150" y="1540"/>
                  <a:pt x="161" y="1543"/>
                </a:cubicBezTo>
                <a:cubicBezTo>
                  <a:pt x="150" y="1548"/>
                  <a:pt x="139" y="1553"/>
                  <a:pt x="128" y="1557"/>
                </a:cubicBezTo>
                <a:cubicBezTo>
                  <a:pt x="114" y="1563"/>
                  <a:pt x="100" y="1569"/>
                  <a:pt x="86" y="1576"/>
                </a:cubicBezTo>
                <a:cubicBezTo>
                  <a:pt x="63" y="1587"/>
                  <a:pt x="63" y="1587"/>
                  <a:pt x="63" y="1587"/>
                </a:cubicBezTo>
                <a:cubicBezTo>
                  <a:pt x="89" y="1583"/>
                  <a:pt x="89" y="1583"/>
                  <a:pt x="89" y="1583"/>
                </a:cubicBezTo>
                <a:cubicBezTo>
                  <a:pt x="110" y="1579"/>
                  <a:pt x="128" y="1570"/>
                  <a:pt x="146" y="1562"/>
                </a:cubicBezTo>
                <a:cubicBezTo>
                  <a:pt x="173" y="1549"/>
                  <a:pt x="199" y="1537"/>
                  <a:pt x="234" y="1539"/>
                </a:cubicBezTo>
                <a:cubicBezTo>
                  <a:pt x="236" y="1540"/>
                  <a:pt x="238" y="1540"/>
                  <a:pt x="240" y="1540"/>
                </a:cubicBezTo>
                <a:cubicBezTo>
                  <a:pt x="240" y="1541"/>
                  <a:pt x="241" y="1543"/>
                  <a:pt x="244" y="1545"/>
                </a:cubicBezTo>
                <a:cubicBezTo>
                  <a:pt x="245" y="1545"/>
                  <a:pt x="245" y="1545"/>
                  <a:pt x="245" y="1545"/>
                </a:cubicBezTo>
                <a:cubicBezTo>
                  <a:pt x="246" y="1545"/>
                  <a:pt x="246" y="1545"/>
                  <a:pt x="246" y="1545"/>
                </a:cubicBezTo>
                <a:cubicBezTo>
                  <a:pt x="251" y="1544"/>
                  <a:pt x="255" y="1544"/>
                  <a:pt x="260" y="1544"/>
                </a:cubicBezTo>
                <a:cubicBezTo>
                  <a:pt x="276" y="1547"/>
                  <a:pt x="276" y="1547"/>
                  <a:pt x="276" y="1547"/>
                </a:cubicBezTo>
                <a:cubicBezTo>
                  <a:pt x="269" y="1543"/>
                  <a:pt x="269" y="1543"/>
                  <a:pt x="269" y="1543"/>
                </a:cubicBezTo>
                <a:cubicBezTo>
                  <a:pt x="272" y="1543"/>
                  <a:pt x="275" y="1542"/>
                  <a:pt x="278" y="1542"/>
                </a:cubicBezTo>
                <a:cubicBezTo>
                  <a:pt x="283" y="1542"/>
                  <a:pt x="288" y="1541"/>
                  <a:pt x="293" y="1541"/>
                </a:cubicBezTo>
                <a:cubicBezTo>
                  <a:pt x="289" y="1545"/>
                  <a:pt x="285" y="1549"/>
                  <a:pt x="281" y="1553"/>
                </a:cubicBezTo>
                <a:cubicBezTo>
                  <a:pt x="277" y="1557"/>
                  <a:pt x="274" y="1561"/>
                  <a:pt x="270" y="1564"/>
                </a:cubicBezTo>
                <a:cubicBezTo>
                  <a:pt x="265" y="1569"/>
                  <a:pt x="265" y="1569"/>
                  <a:pt x="265" y="1569"/>
                </a:cubicBezTo>
                <a:cubicBezTo>
                  <a:pt x="260" y="1573"/>
                  <a:pt x="255" y="1576"/>
                  <a:pt x="249" y="1578"/>
                </a:cubicBezTo>
                <a:cubicBezTo>
                  <a:pt x="241" y="1581"/>
                  <a:pt x="232" y="1581"/>
                  <a:pt x="222" y="1582"/>
                </a:cubicBezTo>
                <a:cubicBezTo>
                  <a:pt x="210" y="1583"/>
                  <a:pt x="198" y="1584"/>
                  <a:pt x="186" y="1589"/>
                </a:cubicBezTo>
                <a:cubicBezTo>
                  <a:pt x="172" y="1595"/>
                  <a:pt x="172" y="1595"/>
                  <a:pt x="172" y="1595"/>
                </a:cubicBezTo>
                <a:cubicBezTo>
                  <a:pt x="187" y="1596"/>
                  <a:pt x="187" y="1596"/>
                  <a:pt x="187" y="1596"/>
                </a:cubicBezTo>
                <a:cubicBezTo>
                  <a:pt x="197" y="1596"/>
                  <a:pt x="208" y="1595"/>
                  <a:pt x="218" y="1594"/>
                </a:cubicBezTo>
                <a:cubicBezTo>
                  <a:pt x="220" y="1593"/>
                  <a:pt x="221" y="1593"/>
                  <a:pt x="222" y="1593"/>
                </a:cubicBezTo>
                <a:cubicBezTo>
                  <a:pt x="213" y="1596"/>
                  <a:pt x="205" y="1600"/>
                  <a:pt x="204" y="1607"/>
                </a:cubicBezTo>
                <a:cubicBezTo>
                  <a:pt x="203" y="1610"/>
                  <a:pt x="203" y="1610"/>
                  <a:pt x="203" y="1610"/>
                </a:cubicBezTo>
                <a:cubicBezTo>
                  <a:pt x="194" y="1618"/>
                  <a:pt x="194" y="1618"/>
                  <a:pt x="194" y="1618"/>
                </a:cubicBezTo>
                <a:cubicBezTo>
                  <a:pt x="202" y="1616"/>
                  <a:pt x="202" y="1616"/>
                  <a:pt x="202" y="1616"/>
                </a:cubicBezTo>
                <a:cubicBezTo>
                  <a:pt x="201" y="1619"/>
                  <a:pt x="201" y="1619"/>
                  <a:pt x="201" y="1619"/>
                </a:cubicBezTo>
                <a:cubicBezTo>
                  <a:pt x="205" y="1614"/>
                  <a:pt x="205" y="1614"/>
                  <a:pt x="205" y="1614"/>
                </a:cubicBezTo>
                <a:cubicBezTo>
                  <a:pt x="210" y="1613"/>
                  <a:pt x="210" y="1613"/>
                  <a:pt x="210" y="1613"/>
                </a:cubicBezTo>
                <a:cubicBezTo>
                  <a:pt x="234" y="1606"/>
                  <a:pt x="251" y="1591"/>
                  <a:pt x="270" y="1574"/>
                </a:cubicBezTo>
                <a:cubicBezTo>
                  <a:pt x="271" y="1573"/>
                  <a:pt x="273" y="1571"/>
                  <a:pt x="275" y="1569"/>
                </a:cubicBezTo>
                <a:cubicBezTo>
                  <a:pt x="284" y="1562"/>
                  <a:pt x="294" y="1554"/>
                  <a:pt x="304" y="1547"/>
                </a:cubicBezTo>
                <a:cubicBezTo>
                  <a:pt x="313" y="1541"/>
                  <a:pt x="322" y="1538"/>
                  <a:pt x="331" y="1536"/>
                </a:cubicBezTo>
                <a:cubicBezTo>
                  <a:pt x="388" y="1524"/>
                  <a:pt x="447" y="1512"/>
                  <a:pt x="498" y="1500"/>
                </a:cubicBezTo>
                <a:cubicBezTo>
                  <a:pt x="458" y="1542"/>
                  <a:pt x="398" y="1562"/>
                  <a:pt x="340" y="1581"/>
                </a:cubicBezTo>
                <a:cubicBezTo>
                  <a:pt x="330" y="1585"/>
                  <a:pt x="319" y="1588"/>
                  <a:pt x="309" y="1592"/>
                </a:cubicBezTo>
                <a:cubicBezTo>
                  <a:pt x="287" y="1600"/>
                  <a:pt x="287" y="1600"/>
                  <a:pt x="287" y="1600"/>
                </a:cubicBezTo>
                <a:cubicBezTo>
                  <a:pt x="310" y="1599"/>
                  <a:pt x="310" y="1599"/>
                  <a:pt x="310" y="1599"/>
                </a:cubicBezTo>
                <a:cubicBezTo>
                  <a:pt x="320" y="1599"/>
                  <a:pt x="332" y="1595"/>
                  <a:pt x="345" y="1592"/>
                </a:cubicBezTo>
                <a:cubicBezTo>
                  <a:pt x="350" y="1591"/>
                  <a:pt x="356" y="1589"/>
                  <a:pt x="361" y="1588"/>
                </a:cubicBezTo>
                <a:cubicBezTo>
                  <a:pt x="356" y="1593"/>
                  <a:pt x="350" y="1598"/>
                  <a:pt x="344" y="1603"/>
                </a:cubicBezTo>
                <a:cubicBezTo>
                  <a:pt x="339" y="1607"/>
                  <a:pt x="334" y="1611"/>
                  <a:pt x="330" y="1616"/>
                </a:cubicBezTo>
                <a:cubicBezTo>
                  <a:pt x="323" y="1623"/>
                  <a:pt x="323" y="1623"/>
                  <a:pt x="323" y="1623"/>
                </a:cubicBezTo>
                <a:cubicBezTo>
                  <a:pt x="332" y="1622"/>
                  <a:pt x="332" y="1622"/>
                  <a:pt x="332" y="1622"/>
                </a:cubicBezTo>
                <a:cubicBezTo>
                  <a:pt x="337" y="1622"/>
                  <a:pt x="341" y="1619"/>
                  <a:pt x="344" y="1616"/>
                </a:cubicBezTo>
                <a:cubicBezTo>
                  <a:pt x="342" y="1619"/>
                  <a:pt x="341" y="1621"/>
                  <a:pt x="340" y="1624"/>
                </a:cubicBezTo>
                <a:cubicBezTo>
                  <a:pt x="337" y="1635"/>
                  <a:pt x="337" y="1635"/>
                  <a:pt x="337" y="1635"/>
                </a:cubicBezTo>
                <a:cubicBezTo>
                  <a:pt x="346" y="1628"/>
                  <a:pt x="346" y="1628"/>
                  <a:pt x="346" y="1628"/>
                </a:cubicBezTo>
                <a:cubicBezTo>
                  <a:pt x="353" y="1622"/>
                  <a:pt x="358" y="1614"/>
                  <a:pt x="363" y="1606"/>
                </a:cubicBezTo>
                <a:cubicBezTo>
                  <a:pt x="368" y="1596"/>
                  <a:pt x="374" y="1587"/>
                  <a:pt x="381" y="1582"/>
                </a:cubicBezTo>
                <a:cubicBezTo>
                  <a:pt x="397" y="1576"/>
                  <a:pt x="414" y="1569"/>
                  <a:pt x="431" y="1561"/>
                </a:cubicBezTo>
                <a:cubicBezTo>
                  <a:pt x="438" y="1558"/>
                  <a:pt x="445" y="1555"/>
                  <a:pt x="451" y="1552"/>
                </a:cubicBezTo>
                <a:cubicBezTo>
                  <a:pt x="438" y="1565"/>
                  <a:pt x="422" y="1576"/>
                  <a:pt x="406" y="1587"/>
                </a:cubicBezTo>
                <a:cubicBezTo>
                  <a:pt x="397" y="1594"/>
                  <a:pt x="387" y="1600"/>
                  <a:pt x="378" y="1608"/>
                </a:cubicBezTo>
                <a:cubicBezTo>
                  <a:pt x="363" y="1619"/>
                  <a:pt x="363" y="1619"/>
                  <a:pt x="363" y="1619"/>
                </a:cubicBezTo>
                <a:cubicBezTo>
                  <a:pt x="381" y="1614"/>
                  <a:pt x="381" y="1614"/>
                  <a:pt x="381" y="1614"/>
                </a:cubicBezTo>
                <a:cubicBezTo>
                  <a:pt x="395" y="1609"/>
                  <a:pt x="408" y="1600"/>
                  <a:pt x="419" y="1591"/>
                </a:cubicBezTo>
                <a:cubicBezTo>
                  <a:pt x="425" y="1587"/>
                  <a:pt x="430" y="1583"/>
                  <a:pt x="434" y="1580"/>
                </a:cubicBezTo>
                <a:cubicBezTo>
                  <a:pt x="429" y="1600"/>
                  <a:pt x="420" y="1615"/>
                  <a:pt x="408" y="1625"/>
                </a:cubicBezTo>
                <a:cubicBezTo>
                  <a:pt x="412" y="1631"/>
                  <a:pt x="412" y="1631"/>
                  <a:pt x="412" y="1631"/>
                </a:cubicBezTo>
                <a:cubicBezTo>
                  <a:pt x="431" y="1620"/>
                  <a:pt x="442" y="1600"/>
                  <a:pt x="445" y="1571"/>
                </a:cubicBezTo>
                <a:cubicBezTo>
                  <a:pt x="489" y="1521"/>
                  <a:pt x="560" y="1471"/>
                  <a:pt x="618" y="1431"/>
                </a:cubicBezTo>
                <a:cubicBezTo>
                  <a:pt x="621" y="1429"/>
                  <a:pt x="621" y="1429"/>
                  <a:pt x="621" y="1429"/>
                </a:cubicBezTo>
                <a:cubicBezTo>
                  <a:pt x="633" y="1421"/>
                  <a:pt x="645" y="1414"/>
                  <a:pt x="657" y="1407"/>
                </a:cubicBezTo>
                <a:cubicBezTo>
                  <a:pt x="667" y="1401"/>
                  <a:pt x="677" y="1395"/>
                  <a:pt x="687" y="1389"/>
                </a:cubicBezTo>
                <a:cubicBezTo>
                  <a:pt x="689" y="1387"/>
                  <a:pt x="691" y="1386"/>
                  <a:pt x="694" y="1384"/>
                </a:cubicBezTo>
                <a:cubicBezTo>
                  <a:pt x="711" y="1372"/>
                  <a:pt x="730" y="1358"/>
                  <a:pt x="753" y="1360"/>
                </a:cubicBezTo>
                <a:cubicBezTo>
                  <a:pt x="761" y="1360"/>
                  <a:pt x="769" y="1363"/>
                  <a:pt x="777" y="1367"/>
                </a:cubicBezTo>
                <a:cubicBezTo>
                  <a:pt x="775" y="1413"/>
                  <a:pt x="778" y="1458"/>
                  <a:pt x="781" y="1502"/>
                </a:cubicBezTo>
                <a:cubicBezTo>
                  <a:pt x="783" y="1528"/>
                  <a:pt x="784" y="1554"/>
                  <a:pt x="785" y="1580"/>
                </a:cubicBezTo>
                <a:cubicBezTo>
                  <a:pt x="785" y="1586"/>
                  <a:pt x="784" y="1593"/>
                  <a:pt x="783" y="1600"/>
                </a:cubicBezTo>
                <a:cubicBezTo>
                  <a:pt x="782" y="1608"/>
                  <a:pt x="780" y="1617"/>
                  <a:pt x="780" y="1625"/>
                </a:cubicBezTo>
                <a:cubicBezTo>
                  <a:pt x="780" y="1631"/>
                  <a:pt x="781" y="1639"/>
                  <a:pt x="783" y="1648"/>
                </a:cubicBezTo>
                <a:cubicBezTo>
                  <a:pt x="784" y="1662"/>
                  <a:pt x="787" y="1677"/>
                  <a:pt x="785" y="1690"/>
                </a:cubicBezTo>
                <a:cubicBezTo>
                  <a:pt x="784" y="1711"/>
                  <a:pt x="784" y="1711"/>
                  <a:pt x="784" y="1711"/>
                </a:cubicBezTo>
                <a:cubicBezTo>
                  <a:pt x="777" y="1787"/>
                  <a:pt x="771" y="1866"/>
                  <a:pt x="768" y="1940"/>
                </a:cubicBezTo>
                <a:cubicBezTo>
                  <a:pt x="768" y="1949"/>
                  <a:pt x="768" y="1959"/>
                  <a:pt x="769" y="1967"/>
                </a:cubicBezTo>
                <a:cubicBezTo>
                  <a:pt x="769" y="1986"/>
                  <a:pt x="769" y="2003"/>
                  <a:pt x="766" y="2020"/>
                </a:cubicBezTo>
                <a:cubicBezTo>
                  <a:pt x="765" y="2018"/>
                  <a:pt x="765" y="2018"/>
                  <a:pt x="765" y="2018"/>
                </a:cubicBezTo>
                <a:cubicBezTo>
                  <a:pt x="763" y="2018"/>
                  <a:pt x="763" y="2018"/>
                  <a:pt x="763" y="2018"/>
                </a:cubicBezTo>
                <a:cubicBezTo>
                  <a:pt x="761" y="2018"/>
                  <a:pt x="760" y="2020"/>
                  <a:pt x="759" y="2021"/>
                </a:cubicBezTo>
                <a:cubicBezTo>
                  <a:pt x="758" y="2022"/>
                  <a:pt x="758" y="2022"/>
                  <a:pt x="758" y="2022"/>
                </a:cubicBezTo>
                <a:cubicBezTo>
                  <a:pt x="758" y="2023"/>
                  <a:pt x="758" y="2023"/>
                  <a:pt x="758" y="2023"/>
                </a:cubicBezTo>
                <a:cubicBezTo>
                  <a:pt x="759" y="2032"/>
                  <a:pt x="756" y="2038"/>
                  <a:pt x="753" y="2044"/>
                </a:cubicBezTo>
                <a:cubicBezTo>
                  <a:pt x="750" y="2049"/>
                  <a:pt x="747" y="2054"/>
                  <a:pt x="747" y="2063"/>
                </a:cubicBezTo>
                <a:cubicBezTo>
                  <a:pt x="744" y="2062"/>
                  <a:pt x="742" y="2063"/>
                  <a:pt x="739" y="2063"/>
                </a:cubicBezTo>
                <a:cubicBezTo>
                  <a:pt x="738" y="2063"/>
                  <a:pt x="738" y="2063"/>
                  <a:pt x="738" y="2063"/>
                </a:cubicBezTo>
                <a:cubicBezTo>
                  <a:pt x="738" y="2061"/>
                  <a:pt x="737" y="2059"/>
                  <a:pt x="736" y="2057"/>
                </a:cubicBezTo>
                <a:cubicBezTo>
                  <a:pt x="734" y="2055"/>
                  <a:pt x="730" y="2053"/>
                  <a:pt x="725" y="2053"/>
                </a:cubicBezTo>
                <a:cubicBezTo>
                  <a:pt x="716" y="2054"/>
                  <a:pt x="716" y="2054"/>
                  <a:pt x="716" y="2054"/>
                </a:cubicBezTo>
                <a:cubicBezTo>
                  <a:pt x="721" y="2059"/>
                  <a:pt x="721" y="2059"/>
                  <a:pt x="721" y="2059"/>
                </a:cubicBezTo>
                <a:cubicBezTo>
                  <a:pt x="722" y="2062"/>
                  <a:pt x="724" y="2063"/>
                  <a:pt x="725" y="2064"/>
                </a:cubicBezTo>
                <a:cubicBezTo>
                  <a:pt x="727" y="2065"/>
                  <a:pt x="727" y="2065"/>
                  <a:pt x="729" y="2070"/>
                </a:cubicBezTo>
                <a:cubicBezTo>
                  <a:pt x="722" y="2078"/>
                  <a:pt x="722" y="2087"/>
                  <a:pt x="727" y="2096"/>
                </a:cubicBezTo>
                <a:cubicBezTo>
                  <a:pt x="724" y="2098"/>
                  <a:pt x="723" y="2100"/>
                  <a:pt x="721" y="2101"/>
                </a:cubicBezTo>
                <a:cubicBezTo>
                  <a:pt x="721" y="2099"/>
                  <a:pt x="721" y="2096"/>
                  <a:pt x="719" y="2094"/>
                </a:cubicBezTo>
                <a:cubicBezTo>
                  <a:pt x="717" y="2091"/>
                  <a:pt x="717" y="2091"/>
                  <a:pt x="717" y="2091"/>
                </a:cubicBezTo>
                <a:cubicBezTo>
                  <a:pt x="714" y="2094"/>
                  <a:pt x="714" y="2094"/>
                  <a:pt x="714" y="2094"/>
                </a:cubicBezTo>
                <a:cubicBezTo>
                  <a:pt x="713" y="2094"/>
                  <a:pt x="712" y="2095"/>
                  <a:pt x="712" y="2095"/>
                </a:cubicBezTo>
                <a:cubicBezTo>
                  <a:pt x="712" y="2094"/>
                  <a:pt x="712" y="2092"/>
                  <a:pt x="713" y="2088"/>
                </a:cubicBezTo>
                <a:cubicBezTo>
                  <a:pt x="716" y="2082"/>
                  <a:pt x="716" y="2082"/>
                  <a:pt x="716" y="2082"/>
                </a:cubicBezTo>
                <a:cubicBezTo>
                  <a:pt x="710" y="2083"/>
                  <a:pt x="710" y="2083"/>
                  <a:pt x="710" y="2083"/>
                </a:cubicBezTo>
                <a:cubicBezTo>
                  <a:pt x="702" y="2084"/>
                  <a:pt x="700" y="2091"/>
                  <a:pt x="699" y="2096"/>
                </a:cubicBezTo>
                <a:cubicBezTo>
                  <a:pt x="699" y="2096"/>
                  <a:pt x="699" y="2096"/>
                  <a:pt x="699" y="2096"/>
                </a:cubicBezTo>
                <a:cubicBezTo>
                  <a:pt x="699" y="2095"/>
                  <a:pt x="698" y="2095"/>
                  <a:pt x="697" y="2094"/>
                </a:cubicBezTo>
                <a:cubicBezTo>
                  <a:pt x="694" y="2092"/>
                  <a:pt x="694" y="2091"/>
                  <a:pt x="695" y="2089"/>
                </a:cubicBezTo>
                <a:cubicBezTo>
                  <a:pt x="708" y="2072"/>
                  <a:pt x="708" y="2072"/>
                  <a:pt x="708" y="2072"/>
                </a:cubicBezTo>
                <a:cubicBezTo>
                  <a:pt x="691" y="2084"/>
                  <a:pt x="691" y="2084"/>
                  <a:pt x="691" y="2084"/>
                </a:cubicBezTo>
                <a:cubicBezTo>
                  <a:pt x="689" y="2085"/>
                  <a:pt x="686" y="2085"/>
                  <a:pt x="683" y="2084"/>
                </a:cubicBezTo>
                <a:cubicBezTo>
                  <a:pt x="681" y="2084"/>
                  <a:pt x="679" y="2084"/>
                  <a:pt x="678" y="2084"/>
                </a:cubicBezTo>
                <a:cubicBezTo>
                  <a:pt x="672" y="2084"/>
                  <a:pt x="669" y="2087"/>
                  <a:pt x="668" y="2092"/>
                </a:cubicBezTo>
                <a:cubicBezTo>
                  <a:pt x="666" y="2100"/>
                  <a:pt x="666" y="2100"/>
                  <a:pt x="666" y="2100"/>
                </a:cubicBezTo>
                <a:cubicBezTo>
                  <a:pt x="673" y="2096"/>
                  <a:pt x="673" y="2096"/>
                  <a:pt x="673" y="2096"/>
                </a:cubicBezTo>
                <a:cubicBezTo>
                  <a:pt x="677" y="2094"/>
                  <a:pt x="682" y="2094"/>
                  <a:pt x="685" y="2096"/>
                </a:cubicBezTo>
                <a:cubicBezTo>
                  <a:pt x="681" y="2097"/>
                  <a:pt x="679" y="2102"/>
                  <a:pt x="676" y="2106"/>
                </a:cubicBezTo>
                <a:cubicBezTo>
                  <a:pt x="674" y="2110"/>
                  <a:pt x="671" y="2115"/>
                  <a:pt x="669" y="2115"/>
                </a:cubicBezTo>
                <a:cubicBezTo>
                  <a:pt x="668" y="2115"/>
                  <a:pt x="667" y="2115"/>
                  <a:pt x="666" y="2114"/>
                </a:cubicBezTo>
                <a:cubicBezTo>
                  <a:pt x="660" y="2109"/>
                  <a:pt x="660" y="2109"/>
                  <a:pt x="660" y="2109"/>
                </a:cubicBezTo>
                <a:cubicBezTo>
                  <a:pt x="663" y="2106"/>
                  <a:pt x="666" y="2104"/>
                  <a:pt x="665" y="2100"/>
                </a:cubicBezTo>
                <a:cubicBezTo>
                  <a:pt x="665" y="2099"/>
                  <a:pt x="664" y="2097"/>
                  <a:pt x="661" y="2096"/>
                </a:cubicBezTo>
                <a:cubicBezTo>
                  <a:pt x="659" y="2095"/>
                  <a:pt x="659" y="2095"/>
                  <a:pt x="659" y="2095"/>
                </a:cubicBezTo>
                <a:cubicBezTo>
                  <a:pt x="657" y="2097"/>
                  <a:pt x="657" y="2097"/>
                  <a:pt x="657" y="2097"/>
                </a:cubicBezTo>
                <a:cubicBezTo>
                  <a:pt x="656" y="2096"/>
                  <a:pt x="655" y="2094"/>
                  <a:pt x="653" y="2094"/>
                </a:cubicBezTo>
                <a:cubicBezTo>
                  <a:pt x="649" y="2093"/>
                  <a:pt x="649" y="2093"/>
                  <a:pt x="649" y="2093"/>
                </a:cubicBezTo>
                <a:cubicBezTo>
                  <a:pt x="648" y="2096"/>
                  <a:pt x="648" y="2096"/>
                  <a:pt x="648" y="2096"/>
                </a:cubicBezTo>
                <a:cubicBezTo>
                  <a:pt x="648" y="2097"/>
                  <a:pt x="648" y="2098"/>
                  <a:pt x="647" y="2099"/>
                </a:cubicBezTo>
                <a:cubicBezTo>
                  <a:pt x="647" y="2099"/>
                  <a:pt x="646" y="2099"/>
                  <a:pt x="646" y="2098"/>
                </a:cubicBezTo>
                <a:cubicBezTo>
                  <a:pt x="644" y="2097"/>
                  <a:pt x="644" y="2097"/>
                  <a:pt x="644" y="2097"/>
                </a:cubicBezTo>
                <a:cubicBezTo>
                  <a:pt x="642" y="2098"/>
                  <a:pt x="642" y="2098"/>
                  <a:pt x="642" y="2098"/>
                </a:cubicBezTo>
                <a:cubicBezTo>
                  <a:pt x="639" y="2101"/>
                  <a:pt x="636" y="2103"/>
                  <a:pt x="635" y="2106"/>
                </a:cubicBezTo>
                <a:cubicBezTo>
                  <a:pt x="634" y="2107"/>
                  <a:pt x="632" y="2109"/>
                  <a:pt x="632" y="2109"/>
                </a:cubicBezTo>
                <a:cubicBezTo>
                  <a:pt x="631" y="2109"/>
                  <a:pt x="631" y="2109"/>
                  <a:pt x="630" y="2108"/>
                </a:cubicBezTo>
                <a:cubicBezTo>
                  <a:pt x="629" y="2108"/>
                  <a:pt x="627" y="2107"/>
                  <a:pt x="625" y="2107"/>
                </a:cubicBezTo>
                <a:cubicBezTo>
                  <a:pt x="618" y="2107"/>
                  <a:pt x="610" y="2114"/>
                  <a:pt x="605" y="2118"/>
                </a:cubicBezTo>
                <a:cubicBezTo>
                  <a:pt x="605" y="2118"/>
                  <a:pt x="605" y="2118"/>
                  <a:pt x="605" y="2118"/>
                </a:cubicBezTo>
                <a:cubicBezTo>
                  <a:pt x="601" y="2118"/>
                  <a:pt x="601" y="2118"/>
                  <a:pt x="601" y="2118"/>
                </a:cubicBezTo>
                <a:cubicBezTo>
                  <a:pt x="600" y="2118"/>
                  <a:pt x="600" y="2118"/>
                  <a:pt x="600" y="2118"/>
                </a:cubicBezTo>
                <a:cubicBezTo>
                  <a:pt x="598" y="2117"/>
                  <a:pt x="596" y="2116"/>
                  <a:pt x="592" y="2116"/>
                </a:cubicBezTo>
                <a:cubicBezTo>
                  <a:pt x="585" y="2118"/>
                  <a:pt x="580" y="2123"/>
                  <a:pt x="575" y="2127"/>
                </a:cubicBezTo>
                <a:cubicBezTo>
                  <a:pt x="572" y="2130"/>
                  <a:pt x="569" y="2132"/>
                  <a:pt x="566" y="2134"/>
                </a:cubicBezTo>
                <a:cubicBezTo>
                  <a:pt x="562" y="2134"/>
                  <a:pt x="558" y="2133"/>
                  <a:pt x="554" y="2132"/>
                </a:cubicBezTo>
                <a:cubicBezTo>
                  <a:pt x="547" y="2130"/>
                  <a:pt x="540" y="2129"/>
                  <a:pt x="534" y="2129"/>
                </a:cubicBezTo>
                <a:cubicBezTo>
                  <a:pt x="525" y="2129"/>
                  <a:pt x="519" y="2132"/>
                  <a:pt x="514" y="2139"/>
                </a:cubicBezTo>
                <a:cubicBezTo>
                  <a:pt x="510" y="2145"/>
                  <a:pt x="510" y="2145"/>
                  <a:pt x="510" y="2145"/>
                </a:cubicBezTo>
                <a:cubicBezTo>
                  <a:pt x="518" y="2145"/>
                  <a:pt x="518" y="2145"/>
                  <a:pt x="518" y="2145"/>
                </a:cubicBezTo>
                <a:cubicBezTo>
                  <a:pt x="530" y="2144"/>
                  <a:pt x="540" y="2144"/>
                  <a:pt x="550" y="2144"/>
                </a:cubicBezTo>
                <a:cubicBezTo>
                  <a:pt x="554" y="2144"/>
                  <a:pt x="558" y="2144"/>
                  <a:pt x="562" y="2144"/>
                </a:cubicBezTo>
                <a:cubicBezTo>
                  <a:pt x="563" y="2144"/>
                  <a:pt x="563" y="2144"/>
                  <a:pt x="563" y="2144"/>
                </a:cubicBezTo>
                <a:cubicBezTo>
                  <a:pt x="571" y="2143"/>
                  <a:pt x="579" y="2143"/>
                  <a:pt x="587" y="2142"/>
                </a:cubicBezTo>
                <a:cubicBezTo>
                  <a:pt x="586" y="2144"/>
                  <a:pt x="586" y="2145"/>
                  <a:pt x="587" y="2147"/>
                </a:cubicBezTo>
                <a:cubicBezTo>
                  <a:pt x="587" y="2148"/>
                  <a:pt x="588" y="2150"/>
                  <a:pt x="591" y="2151"/>
                </a:cubicBezTo>
                <a:cubicBezTo>
                  <a:pt x="593" y="2151"/>
                  <a:pt x="593" y="2151"/>
                  <a:pt x="593" y="2151"/>
                </a:cubicBezTo>
                <a:cubicBezTo>
                  <a:pt x="594" y="2150"/>
                  <a:pt x="594" y="2150"/>
                  <a:pt x="594" y="2150"/>
                </a:cubicBezTo>
                <a:cubicBezTo>
                  <a:pt x="595" y="2150"/>
                  <a:pt x="595" y="2150"/>
                  <a:pt x="596" y="2150"/>
                </a:cubicBezTo>
                <a:cubicBezTo>
                  <a:pt x="597" y="2149"/>
                  <a:pt x="599" y="2149"/>
                  <a:pt x="600" y="2148"/>
                </a:cubicBezTo>
                <a:cubicBezTo>
                  <a:pt x="602" y="2153"/>
                  <a:pt x="602" y="2159"/>
                  <a:pt x="602" y="2163"/>
                </a:cubicBezTo>
                <a:cubicBezTo>
                  <a:pt x="603" y="2173"/>
                  <a:pt x="603" y="2173"/>
                  <a:pt x="603" y="2173"/>
                </a:cubicBezTo>
                <a:cubicBezTo>
                  <a:pt x="609" y="2165"/>
                  <a:pt x="609" y="2165"/>
                  <a:pt x="609" y="2165"/>
                </a:cubicBezTo>
                <a:cubicBezTo>
                  <a:pt x="611" y="2161"/>
                  <a:pt x="612" y="2157"/>
                  <a:pt x="612" y="2152"/>
                </a:cubicBezTo>
                <a:cubicBezTo>
                  <a:pt x="612" y="2149"/>
                  <a:pt x="613" y="2145"/>
                  <a:pt x="614" y="2143"/>
                </a:cubicBezTo>
                <a:cubicBezTo>
                  <a:pt x="614" y="2144"/>
                  <a:pt x="614" y="2145"/>
                  <a:pt x="614" y="2146"/>
                </a:cubicBezTo>
                <a:cubicBezTo>
                  <a:pt x="613" y="2149"/>
                  <a:pt x="612" y="2152"/>
                  <a:pt x="615" y="2155"/>
                </a:cubicBezTo>
                <a:cubicBezTo>
                  <a:pt x="619" y="2161"/>
                  <a:pt x="619" y="2161"/>
                  <a:pt x="619" y="2161"/>
                </a:cubicBezTo>
                <a:cubicBezTo>
                  <a:pt x="621" y="2153"/>
                  <a:pt x="621" y="2153"/>
                  <a:pt x="621" y="2153"/>
                </a:cubicBezTo>
                <a:cubicBezTo>
                  <a:pt x="621" y="2153"/>
                  <a:pt x="621" y="2153"/>
                  <a:pt x="621" y="2153"/>
                </a:cubicBezTo>
                <a:cubicBezTo>
                  <a:pt x="622" y="2153"/>
                  <a:pt x="624" y="2154"/>
                  <a:pt x="625" y="2154"/>
                </a:cubicBezTo>
                <a:cubicBezTo>
                  <a:pt x="624" y="2159"/>
                  <a:pt x="623" y="2166"/>
                  <a:pt x="625" y="2169"/>
                </a:cubicBezTo>
                <a:cubicBezTo>
                  <a:pt x="626" y="2171"/>
                  <a:pt x="626" y="2171"/>
                  <a:pt x="626" y="2171"/>
                </a:cubicBezTo>
                <a:cubicBezTo>
                  <a:pt x="628" y="2171"/>
                  <a:pt x="628" y="2171"/>
                  <a:pt x="628" y="2171"/>
                </a:cubicBezTo>
                <a:cubicBezTo>
                  <a:pt x="631" y="2171"/>
                  <a:pt x="632" y="2169"/>
                  <a:pt x="632" y="2168"/>
                </a:cubicBezTo>
                <a:cubicBezTo>
                  <a:pt x="633" y="2167"/>
                  <a:pt x="633" y="2167"/>
                  <a:pt x="633" y="2167"/>
                </a:cubicBezTo>
                <a:cubicBezTo>
                  <a:pt x="633" y="2166"/>
                  <a:pt x="633" y="2166"/>
                  <a:pt x="633" y="2166"/>
                </a:cubicBezTo>
                <a:cubicBezTo>
                  <a:pt x="633" y="2165"/>
                  <a:pt x="633" y="2162"/>
                  <a:pt x="633" y="2160"/>
                </a:cubicBezTo>
                <a:cubicBezTo>
                  <a:pt x="634" y="2161"/>
                  <a:pt x="634" y="2161"/>
                  <a:pt x="634" y="2162"/>
                </a:cubicBezTo>
                <a:cubicBezTo>
                  <a:pt x="637" y="2164"/>
                  <a:pt x="639" y="2166"/>
                  <a:pt x="642" y="2166"/>
                </a:cubicBezTo>
                <a:cubicBezTo>
                  <a:pt x="644" y="2166"/>
                  <a:pt x="646" y="2165"/>
                  <a:pt x="648" y="2162"/>
                </a:cubicBezTo>
                <a:cubicBezTo>
                  <a:pt x="650" y="2158"/>
                  <a:pt x="650" y="2158"/>
                  <a:pt x="650" y="2158"/>
                </a:cubicBezTo>
                <a:cubicBezTo>
                  <a:pt x="646" y="2157"/>
                  <a:pt x="646" y="2157"/>
                  <a:pt x="646" y="2157"/>
                </a:cubicBezTo>
                <a:cubicBezTo>
                  <a:pt x="646" y="2156"/>
                  <a:pt x="645" y="2156"/>
                  <a:pt x="644" y="2156"/>
                </a:cubicBezTo>
                <a:cubicBezTo>
                  <a:pt x="645" y="2155"/>
                  <a:pt x="646" y="2154"/>
                  <a:pt x="648" y="2152"/>
                </a:cubicBezTo>
                <a:cubicBezTo>
                  <a:pt x="649" y="2150"/>
                  <a:pt x="652" y="2147"/>
                  <a:pt x="654" y="2145"/>
                </a:cubicBezTo>
                <a:cubicBezTo>
                  <a:pt x="654" y="2147"/>
                  <a:pt x="655" y="2149"/>
                  <a:pt x="656" y="2151"/>
                </a:cubicBezTo>
                <a:cubicBezTo>
                  <a:pt x="657" y="2153"/>
                  <a:pt x="658" y="2155"/>
                  <a:pt x="659" y="2158"/>
                </a:cubicBezTo>
                <a:cubicBezTo>
                  <a:pt x="659" y="2159"/>
                  <a:pt x="657" y="2159"/>
                  <a:pt x="657" y="2159"/>
                </a:cubicBezTo>
                <a:cubicBezTo>
                  <a:pt x="654" y="2160"/>
                  <a:pt x="649" y="2162"/>
                  <a:pt x="649" y="2168"/>
                </a:cubicBezTo>
                <a:cubicBezTo>
                  <a:pt x="650" y="2172"/>
                  <a:pt x="650" y="2172"/>
                  <a:pt x="650" y="2172"/>
                </a:cubicBezTo>
                <a:cubicBezTo>
                  <a:pt x="654" y="2171"/>
                  <a:pt x="654" y="2171"/>
                  <a:pt x="654" y="2171"/>
                </a:cubicBezTo>
                <a:cubicBezTo>
                  <a:pt x="654" y="2171"/>
                  <a:pt x="655" y="2171"/>
                  <a:pt x="656" y="2171"/>
                </a:cubicBezTo>
                <a:cubicBezTo>
                  <a:pt x="655" y="2173"/>
                  <a:pt x="655" y="2173"/>
                  <a:pt x="655" y="2173"/>
                </a:cubicBezTo>
                <a:cubicBezTo>
                  <a:pt x="661" y="2173"/>
                  <a:pt x="661" y="2173"/>
                  <a:pt x="661" y="2173"/>
                </a:cubicBezTo>
                <a:cubicBezTo>
                  <a:pt x="665" y="2173"/>
                  <a:pt x="667" y="2171"/>
                  <a:pt x="668" y="2168"/>
                </a:cubicBezTo>
                <a:cubicBezTo>
                  <a:pt x="668" y="2169"/>
                  <a:pt x="669" y="2169"/>
                  <a:pt x="669" y="2169"/>
                </a:cubicBezTo>
                <a:cubicBezTo>
                  <a:pt x="673" y="2170"/>
                  <a:pt x="673" y="2170"/>
                  <a:pt x="673" y="2170"/>
                </a:cubicBezTo>
                <a:cubicBezTo>
                  <a:pt x="674" y="2167"/>
                  <a:pt x="674" y="2167"/>
                  <a:pt x="674" y="2167"/>
                </a:cubicBezTo>
                <a:cubicBezTo>
                  <a:pt x="675" y="2164"/>
                  <a:pt x="676" y="2162"/>
                  <a:pt x="677" y="2160"/>
                </a:cubicBezTo>
                <a:cubicBezTo>
                  <a:pt x="679" y="2157"/>
                  <a:pt x="681" y="2155"/>
                  <a:pt x="681" y="2152"/>
                </a:cubicBezTo>
                <a:cubicBezTo>
                  <a:pt x="681" y="2163"/>
                  <a:pt x="677" y="2178"/>
                  <a:pt x="668" y="2189"/>
                </a:cubicBezTo>
                <a:cubicBezTo>
                  <a:pt x="660" y="2198"/>
                  <a:pt x="660" y="2198"/>
                  <a:pt x="660" y="2198"/>
                </a:cubicBezTo>
                <a:cubicBezTo>
                  <a:pt x="672" y="2194"/>
                  <a:pt x="672" y="2194"/>
                  <a:pt x="672" y="2194"/>
                </a:cubicBezTo>
                <a:cubicBezTo>
                  <a:pt x="679" y="2192"/>
                  <a:pt x="682" y="2187"/>
                  <a:pt x="685" y="2183"/>
                </a:cubicBezTo>
                <a:cubicBezTo>
                  <a:pt x="687" y="2180"/>
                  <a:pt x="689" y="2178"/>
                  <a:pt x="691" y="2176"/>
                </a:cubicBezTo>
                <a:cubicBezTo>
                  <a:pt x="692" y="2177"/>
                  <a:pt x="694" y="2178"/>
                  <a:pt x="695" y="2178"/>
                </a:cubicBezTo>
                <a:cubicBezTo>
                  <a:pt x="693" y="2181"/>
                  <a:pt x="693" y="2181"/>
                  <a:pt x="693" y="2181"/>
                </a:cubicBezTo>
                <a:cubicBezTo>
                  <a:pt x="697" y="2180"/>
                  <a:pt x="697" y="2180"/>
                  <a:pt x="697" y="2180"/>
                </a:cubicBezTo>
                <a:cubicBezTo>
                  <a:pt x="697" y="2186"/>
                  <a:pt x="697" y="2186"/>
                  <a:pt x="697" y="2186"/>
                </a:cubicBezTo>
                <a:cubicBezTo>
                  <a:pt x="700" y="2179"/>
                  <a:pt x="700" y="2179"/>
                  <a:pt x="700" y="2179"/>
                </a:cubicBezTo>
                <a:cubicBezTo>
                  <a:pt x="703" y="2178"/>
                  <a:pt x="703" y="2178"/>
                  <a:pt x="703" y="2178"/>
                </a:cubicBezTo>
                <a:cubicBezTo>
                  <a:pt x="710" y="2176"/>
                  <a:pt x="715" y="2172"/>
                  <a:pt x="721" y="2167"/>
                </a:cubicBezTo>
                <a:cubicBezTo>
                  <a:pt x="725" y="2163"/>
                  <a:pt x="730" y="2159"/>
                  <a:pt x="735" y="2158"/>
                </a:cubicBezTo>
                <a:cubicBezTo>
                  <a:pt x="732" y="2160"/>
                  <a:pt x="730" y="2163"/>
                  <a:pt x="732" y="2169"/>
                </a:cubicBezTo>
                <a:cubicBezTo>
                  <a:pt x="732" y="2170"/>
                  <a:pt x="732" y="2170"/>
                  <a:pt x="732" y="2170"/>
                </a:cubicBezTo>
                <a:cubicBezTo>
                  <a:pt x="733" y="2171"/>
                  <a:pt x="733" y="2171"/>
                  <a:pt x="733" y="2171"/>
                </a:cubicBezTo>
                <a:cubicBezTo>
                  <a:pt x="734" y="2172"/>
                  <a:pt x="735" y="2173"/>
                  <a:pt x="737" y="2173"/>
                </a:cubicBezTo>
                <a:cubicBezTo>
                  <a:pt x="741" y="2173"/>
                  <a:pt x="742" y="2168"/>
                  <a:pt x="744" y="2164"/>
                </a:cubicBezTo>
                <a:cubicBezTo>
                  <a:pt x="744" y="2163"/>
                  <a:pt x="744" y="2162"/>
                  <a:pt x="744" y="2162"/>
                </a:cubicBezTo>
                <a:cubicBezTo>
                  <a:pt x="744" y="2163"/>
                  <a:pt x="745" y="2163"/>
                  <a:pt x="745" y="2164"/>
                </a:cubicBezTo>
                <a:cubicBezTo>
                  <a:pt x="746" y="2167"/>
                  <a:pt x="747" y="2172"/>
                  <a:pt x="751" y="2173"/>
                </a:cubicBezTo>
                <a:cubicBezTo>
                  <a:pt x="752" y="2174"/>
                  <a:pt x="753" y="2174"/>
                  <a:pt x="755" y="2174"/>
                </a:cubicBezTo>
                <a:cubicBezTo>
                  <a:pt x="756" y="2180"/>
                  <a:pt x="756" y="2180"/>
                  <a:pt x="756" y="2180"/>
                </a:cubicBezTo>
                <a:cubicBezTo>
                  <a:pt x="757" y="2174"/>
                  <a:pt x="757" y="2174"/>
                  <a:pt x="757" y="2174"/>
                </a:cubicBezTo>
                <a:cubicBezTo>
                  <a:pt x="762" y="2173"/>
                  <a:pt x="769" y="2170"/>
                  <a:pt x="770" y="2165"/>
                </a:cubicBezTo>
                <a:cubicBezTo>
                  <a:pt x="770" y="2164"/>
                  <a:pt x="770" y="2164"/>
                  <a:pt x="770" y="2164"/>
                </a:cubicBezTo>
                <a:cubicBezTo>
                  <a:pt x="776" y="2164"/>
                  <a:pt x="776" y="2164"/>
                  <a:pt x="776" y="2164"/>
                </a:cubicBezTo>
                <a:cubicBezTo>
                  <a:pt x="776" y="2162"/>
                  <a:pt x="776" y="2162"/>
                  <a:pt x="776" y="2162"/>
                </a:cubicBezTo>
                <a:cubicBezTo>
                  <a:pt x="776" y="2161"/>
                  <a:pt x="777" y="2160"/>
                  <a:pt x="777" y="2159"/>
                </a:cubicBezTo>
                <a:cubicBezTo>
                  <a:pt x="778" y="2161"/>
                  <a:pt x="779" y="2162"/>
                  <a:pt x="780" y="2164"/>
                </a:cubicBezTo>
                <a:cubicBezTo>
                  <a:pt x="781" y="2166"/>
                  <a:pt x="782" y="2169"/>
                  <a:pt x="783" y="2172"/>
                </a:cubicBezTo>
                <a:cubicBezTo>
                  <a:pt x="783" y="2175"/>
                  <a:pt x="783" y="2175"/>
                  <a:pt x="783" y="2175"/>
                </a:cubicBezTo>
                <a:cubicBezTo>
                  <a:pt x="786" y="2175"/>
                  <a:pt x="786" y="2175"/>
                  <a:pt x="786" y="2175"/>
                </a:cubicBezTo>
                <a:cubicBezTo>
                  <a:pt x="787" y="2175"/>
                  <a:pt x="789" y="2175"/>
                  <a:pt x="790" y="2175"/>
                </a:cubicBezTo>
                <a:cubicBezTo>
                  <a:pt x="792" y="2175"/>
                  <a:pt x="796" y="2174"/>
                  <a:pt x="799" y="2173"/>
                </a:cubicBezTo>
                <a:cubicBezTo>
                  <a:pt x="798" y="2175"/>
                  <a:pt x="798" y="2175"/>
                  <a:pt x="798" y="2175"/>
                </a:cubicBezTo>
                <a:cubicBezTo>
                  <a:pt x="804" y="2175"/>
                  <a:pt x="804" y="2175"/>
                  <a:pt x="804" y="2175"/>
                </a:cubicBezTo>
                <a:cubicBezTo>
                  <a:pt x="809" y="2174"/>
                  <a:pt x="814" y="2173"/>
                  <a:pt x="818" y="2172"/>
                </a:cubicBezTo>
                <a:cubicBezTo>
                  <a:pt x="821" y="2171"/>
                  <a:pt x="825" y="2170"/>
                  <a:pt x="829" y="2170"/>
                </a:cubicBezTo>
                <a:cubicBezTo>
                  <a:pt x="827" y="2172"/>
                  <a:pt x="824" y="2174"/>
                  <a:pt x="824" y="2178"/>
                </a:cubicBezTo>
                <a:cubicBezTo>
                  <a:pt x="823" y="2184"/>
                  <a:pt x="823" y="2184"/>
                  <a:pt x="823" y="2184"/>
                </a:cubicBezTo>
                <a:cubicBezTo>
                  <a:pt x="829" y="2182"/>
                  <a:pt x="829" y="2182"/>
                  <a:pt x="829" y="2182"/>
                </a:cubicBezTo>
                <a:cubicBezTo>
                  <a:pt x="831" y="2181"/>
                  <a:pt x="834" y="2179"/>
                  <a:pt x="837" y="2176"/>
                </a:cubicBezTo>
                <a:cubicBezTo>
                  <a:pt x="841" y="2176"/>
                  <a:pt x="841" y="2176"/>
                  <a:pt x="841" y="2176"/>
                </a:cubicBezTo>
                <a:cubicBezTo>
                  <a:pt x="847" y="2175"/>
                  <a:pt x="851" y="2171"/>
                  <a:pt x="853" y="2168"/>
                </a:cubicBezTo>
                <a:cubicBezTo>
                  <a:pt x="856" y="2166"/>
                  <a:pt x="856" y="2166"/>
                  <a:pt x="856" y="2166"/>
                </a:cubicBezTo>
                <a:cubicBezTo>
                  <a:pt x="854" y="2165"/>
                  <a:pt x="854" y="2165"/>
                  <a:pt x="854" y="2165"/>
                </a:cubicBezTo>
                <a:cubicBezTo>
                  <a:pt x="854" y="2165"/>
                  <a:pt x="855" y="2164"/>
                  <a:pt x="855" y="2163"/>
                </a:cubicBezTo>
                <a:cubicBezTo>
                  <a:pt x="856" y="2162"/>
                  <a:pt x="857" y="2160"/>
                  <a:pt x="858" y="2158"/>
                </a:cubicBezTo>
                <a:cubicBezTo>
                  <a:pt x="859" y="2163"/>
                  <a:pt x="860" y="2167"/>
                  <a:pt x="863" y="2167"/>
                </a:cubicBezTo>
                <a:cubicBezTo>
                  <a:pt x="865" y="2167"/>
                  <a:pt x="867" y="2166"/>
                  <a:pt x="868" y="2163"/>
                </a:cubicBezTo>
                <a:cubicBezTo>
                  <a:pt x="869" y="2158"/>
                  <a:pt x="867" y="2155"/>
                  <a:pt x="866" y="2153"/>
                </a:cubicBezTo>
                <a:cubicBezTo>
                  <a:pt x="866" y="2153"/>
                  <a:pt x="866" y="2153"/>
                  <a:pt x="866" y="2152"/>
                </a:cubicBezTo>
                <a:cubicBezTo>
                  <a:pt x="867" y="2152"/>
                  <a:pt x="868" y="2151"/>
                  <a:pt x="869" y="2151"/>
                </a:cubicBezTo>
                <a:cubicBezTo>
                  <a:pt x="870" y="2150"/>
                  <a:pt x="872" y="2149"/>
                  <a:pt x="874" y="2148"/>
                </a:cubicBezTo>
                <a:cubicBezTo>
                  <a:pt x="875" y="2150"/>
                  <a:pt x="876" y="2152"/>
                  <a:pt x="877" y="2154"/>
                </a:cubicBezTo>
                <a:cubicBezTo>
                  <a:pt x="879" y="2157"/>
                  <a:pt x="880" y="2160"/>
                  <a:pt x="880" y="2163"/>
                </a:cubicBezTo>
                <a:cubicBezTo>
                  <a:pt x="879" y="2178"/>
                  <a:pt x="879" y="2178"/>
                  <a:pt x="879" y="2178"/>
                </a:cubicBezTo>
                <a:cubicBezTo>
                  <a:pt x="887" y="2166"/>
                  <a:pt x="887" y="2166"/>
                  <a:pt x="887" y="2166"/>
                </a:cubicBezTo>
                <a:cubicBezTo>
                  <a:pt x="888" y="2163"/>
                  <a:pt x="889" y="2160"/>
                  <a:pt x="890" y="2156"/>
                </a:cubicBezTo>
                <a:cubicBezTo>
                  <a:pt x="899" y="2186"/>
                  <a:pt x="899" y="2186"/>
                  <a:pt x="899" y="2186"/>
                </a:cubicBezTo>
                <a:cubicBezTo>
                  <a:pt x="898" y="2179"/>
                  <a:pt x="898" y="2179"/>
                  <a:pt x="898" y="2179"/>
                </a:cubicBezTo>
                <a:cubicBezTo>
                  <a:pt x="898" y="2180"/>
                  <a:pt x="898" y="2180"/>
                  <a:pt x="898" y="2180"/>
                </a:cubicBezTo>
                <a:cubicBezTo>
                  <a:pt x="901" y="2181"/>
                  <a:pt x="901" y="2181"/>
                  <a:pt x="901" y="2181"/>
                </a:cubicBezTo>
                <a:cubicBezTo>
                  <a:pt x="902" y="2181"/>
                  <a:pt x="902" y="2181"/>
                  <a:pt x="903" y="2181"/>
                </a:cubicBezTo>
                <a:cubicBezTo>
                  <a:pt x="909" y="2181"/>
                  <a:pt x="909" y="2174"/>
                  <a:pt x="909" y="2172"/>
                </a:cubicBezTo>
                <a:cubicBezTo>
                  <a:pt x="909" y="2172"/>
                  <a:pt x="909" y="2171"/>
                  <a:pt x="909" y="2171"/>
                </a:cubicBezTo>
                <a:cubicBezTo>
                  <a:pt x="912" y="2171"/>
                  <a:pt x="913" y="2171"/>
                  <a:pt x="915" y="2172"/>
                </a:cubicBezTo>
                <a:cubicBezTo>
                  <a:pt x="916" y="2173"/>
                  <a:pt x="918" y="2173"/>
                  <a:pt x="920" y="2172"/>
                </a:cubicBezTo>
                <a:cubicBezTo>
                  <a:pt x="923" y="2176"/>
                  <a:pt x="926" y="2177"/>
                  <a:pt x="929" y="2178"/>
                </a:cubicBezTo>
                <a:cubicBezTo>
                  <a:pt x="929" y="2179"/>
                  <a:pt x="929" y="2180"/>
                  <a:pt x="929" y="2181"/>
                </a:cubicBezTo>
                <a:cubicBezTo>
                  <a:pt x="930" y="2183"/>
                  <a:pt x="930" y="2183"/>
                  <a:pt x="930" y="2183"/>
                </a:cubicBezTo>
                <a:cubicBezTo>
                  <a:pt x="932" y="2184"/>
                  <a:pt x="932" y="2184"/>
                  <a:pt x="932" y="2184"/>
                </a:cubicBezTo>
                <a:cubicBezTo>
                  <a:pt x="936" y="2185"/>
                  <a:pt x="939" y="2185"/>
                  <a:pt x="942" y="2185"/>
                </a:cubicBezTo>
                <a:cubicBezTo>
                  <a:pt x="948" y="2186"/>
                  <a:pt x="950" y="2187"/>
                  <a:pt x="951" y="2190"/>
                </a:cubicBezTo>
                <a:cubicBezTo>
                  <a:pt x="958" y="2186"/>
                  <a:pt x="958" y="2186"/>
                  <a:pt x="958" y="2186"/>
                </a:cubicBezTo>
                <a:cubicBezTo>
                  <a:pt x="956" y="2182"/>
                  <a:pt x="953" y="2178"/>
                  <a:pt x="951" y="2174"/>
                </a:cubicBezTo>
                <a:cubicBezTo>
                  <a:pt x="946" y="2167"/>
                  <a:pt x="944" y="2163"/>
                  <a:pt x="945" y="2159"/>
                </a:cubicBezTo>
                <a:cubicBezTo>
                  <a:pt x="947" y="2159"/>
                  <a:pt x="948" y="2159"/>
                  <a:pt x="950" y="2159"/>
                </a:cubicBezTo>
                <a:cubicBezTo>
                  <a:pt x="949" y="2160"/>
                  <a:pt x="949" y="2160"/>
                  <a:pt x="949" y="2160"/>
                </a:cubicBezTo>
                <a:cubicBezTo>
                  <a:pt x="952" y="2160"/>
                  <a:pt x="952" y="2160"/>
                  <a:pt x="952" y="2160"/>
                </a:cubicBezTo>
                <a:cubicBezTo>
                  <a:pt x="963" y="2160"/>
                  <a:pt x="975" y="2158"/>
                  <a:pt x="986" y="2155"/>
                </a:cubicBezTo>
                <a:cubicBezTo>
                  <a:pt x="988" y="2154"/>
                  <a:pt x="991" y="2153"/>
                  <a:pt x="994" y="2153"/>
                </a:cubicBezTo>
                <a:cubicBezTo>
                  <a:pt x="992" y="2157"/>
                  <a:pt x="990" y="2161"/>
                  <a:pt x="991" y="2165"/>
                </a:cubicBezTo>
                <a:cubicBezTo>
                  <a:pt x="992" y="2166"/>
                  <a:pt x="993" y="2168"/>
                  <a:pt x="996" y="2169"/>
                </a:cubicBezTo>
                <a:cubicBezTo>
                  <a:pt x="1001" y="2170"/>
                  <a:pt x="1001" y="2170"/>
                  <a:pt x="1001" y="2170"/>
                </a:cubicBezTo>
                <a:cubicBezTo>
                  <a:pt x="1001" y="2166"/>
                  <a:pt x="1001" y="2166"/>
                  <a:pt x="1001" y="2166"/>
                </a:cubicBezTo>
                <a:cubicBezTo>
                  <a:pt x="1001" y="2157"/>
                  <a:pt x="1007" y="2152"/>
                  <a:pt x="1012" y="2148"/>
                </a:cubicBezTo>
                <a:cubicBezTo>
                  <a:pt x="1013" y="2148"/>
                  <a:pt x="1013" y="2147"/>
                  <a:pt x="1013" y="2147"/>
                </a:cubicBezTo>
                <a:cubicBezTo>
                  <a:pt x="1013" y="2150"/>
                  <a:pt x="1011" y="2153"/>
                  <a:pt x="1010" y="2155"/>
                </a:cubicBezTo>
                <a:cubicBezTo>
                  <a:pt x="1005" y="2161"/>
                  <a:pt x="1005" y="2161"/>
                  <a:pt x="1005" y="2161"/>
                </a:cubicBezTo>
                <a:cubicBezTo>
                  <a:pt x="1013" y="2161"/>
                  <a:pt x="1013" y="2161"/>
                  <a:pt x="1013" y="2161"/>
                </a:cubicBezTo>
                <a:cubicBezTo>
                  <a:pt x="1020" y="2160"/>
                  <a:pt x="1021" y="2155"/>
                  <a:pt x="1023" y="2151"/>
                </a:cubicBezTo>
                <a:cubicBezTo>
                  <a:pt x="1023" y="2149"/>
                  <a:pt x="1024" y="2148"/>
                  <a:pt x="1025" y="2147"/>
                </a:cubicBezTo>
                <a:cubicBezTo>
                  <a:pt x="1031" y="2148"/>
                  <a:pt x="1041" y="2147"/>
                  <a:pt x="1052" y="2146"/>
                </a:cubicBezTo>
                <a:cubicBezTo>
                  <a:pt x="1051" y="2148"/>
                  <a:pt x="1049" y="2149"/>
                  <a:pt x="1048" y="2151"/>
                </a:cubicBezTo>
                <a:cubicBezTo>
                  <a:pt x="1043" y="2156"/>
                  <a:pt x="1037" y="2163"/>
                  <a:pt x="1041" y="2170"/>
                </a:cubicBezTo>
                <a:cubicBezTo>
                  <a:pt x="1042" y="2172"/>
                  <a:pt x="1042" y="2172"/>
                  <a:pt x="1042" y="2172"/>
                </a:cubicBezTo>
                <a:cubicBezTo>
                  <a:pt x="1045" y="2172"/>
                  <a:pt x="1045" y="2172"/>
                  <a:pt x="1045" y="2172"/>
                </a:cubicBezTo>
                <a:cubicBezTo>
                  <a:pt x="1049" y="2172"/>
                  <a:pt x="1052" y="2170"/>
                  <a:pt x="1055" y="2169"/>
                </a:cubicBezTo>
                <a:cubicBezTo>
                  <a:pt x="1058" y="2167"/>
                  <a:pt x="1061" y="2166"/>
                  <a:pt x="1065" y="2166"/>
                </a:cubicBezTo>
                <a:cubicBezTo>
                  <a:pt x="1070" y="2166"/>
                  <a:pt x="1070" y="2166"/>
                  <a:pt x="1070" y="2166"/>
                </a:cubicBezTo>
                <a:cubicBezTo>
                  <a:pt x="1069" y="2162"/>
                  <a:pt x="1069" y="2162"/>
                  <a:pt x="1069" y="2162"/>
                </a:cubicBezTo>
                <a:cubicBezTo>
                  <a:pt x="1069" y="2157"/>
                  <a:pt x="1064" y="2153"/>
                  <a:pt x="1059" y="2152"/>
                </a:cubicBezTo>
                <a:cubicBezTo>
                  <a:pt x="1060" y="2150"/>
                  <a:pt x="1060" y="2148"/>
                  <a:pt x="1059" y="2146"/>
                </a:cubicBezTo>
                <a:cubicBezTo>
                  <a:pt x="1064" y="2145"/>
                  <a:pt x="1068" y="2145"/>
                  <a:pt x="1073" y="2145"/>
                </a:cubicBezTo>
                <a:cubicBezTo>
                  <a:pt x="1085" y="2145"/>
                  <a:pt x="1093" y="2146"/>
                  <a:pt x="1099" y="2149"/>
                </a:cubicBezTo>
                <a:cubicBezTo>
                  <a:pt x="1109" y="2154"/>
                  <a:pt x="1109" y="2154"/>
                  <a:pt x="1109" y="2154"/>
                </a:cubicBezTo>
                <a:cubicBezTo>
                  <a:pt x="1104" y="2144"/>
                  <a:pt x="1104" y="2144"/>
                  <a:pt x="1104" y="2144"/>
                </a:cubicBezTo>
                <a:cubicBezTo>
                  <a:pt x="1101" y="2138"/>
                  <a:pt x="1094" y="2137"/>
                  <a:pt x="1087" y="2136"/>
                </a:cubicBezTo>
                <a:cubicBezTo>
                  <a:pt x="1090" y="2135"/>
                  <a:pt x="1092" y="2133"/>
                  <a:pt x="1094" y="2130"/>
                </a:cubicBezTo>
                <a:cubicBezTo>
                  <a:pt x="1096" y="2126"/>
                  <a:pt x="1096" y="2126"/>
                  <a:pt x="1096" y="2126"/>
                </a:cubicBezTo>
                <a:cubicBezTo>
                  <a:pt x="1092" y="2125"/>
                  <a:pt x="1092" y="2125"/>
                  <a:pt x="1092" y="2125"/>
                </a:cubicBezTo>
                <a:cubicBezTo>
                  <a:pt x="1095" y="2118"/>
                  <a:pt x="1095" y="2118"/>
                  <a:pt x="1095" y="2118"/>
                </a:cubicBezTo>
                <a:cubicBezTo>
                  <a:pt x="1087" y="2121"/>
                  <a:pt x="1087" y="2121"/>
                  <a:pt x="1087" y="2121"/>
                </a:cubicBezTo>
                <a:cubicBezTo>
                  <a:pt x="1081" y="2124"/>
                  <a:pt x="1073" y="2126"/>
                  <a:pt x="1066" y="2126"/>
                </a:cubicBezTo>
                <a:cubicBezTo>
                  <a:pt x="1059" y="2127"/>
                  <a:pt x="1047" y="2125"/>
                  <a:pt x="1043" y="2114"/>
                </a:cubicBezTo>
                <a:cubicBezTo>
                  <a:pt x="1036" y="2096"/>
                  <a:pt x="1036" y="2096"/>
                  <a:pt x="1036" y="2096"/>
                </a:cubicBezTo>
                <a:cubicBezTo>
                  <a:pt x="1036" y="2112"/>
                  <a:pt x="1036" y="2112"/>
                  <a:pt x="1036" y="2112"/>
                </a:cubicBezTo>
                <a:cubicBezTo>
                  <a:pt x="1035" y="2111"/>
                  <a:pt x="1034" y="2111"/>
                  <a:pt x="1033" y="2110"/>
                </a:cubicBezTo>
                <a:cubicBezTo>
                  <a:pt x="1032" y="2109"/>
                  <a:pt x="1031" y="2108"/>
                  <a:pt x="1030" y="2107"/>
                </a:cubicBezTo>
                <a:cubicBezTo>
                  <a:pt x="1023" y="2101"/>
                  <a:pt x="1023" y="2101"/>
                  <a:pt x="1023" y="2101"/>
                </a:cubicBezTo>
                <a:cubicBezTo>
                  <a:pt x="1024" y="2110"/>
                  <a:pt x="1024" y="2110"/>
                  <a:pt x="1024" y="2110"/>
                </a:cubicBezTo>
                <a:cubicBezTo>
                  <a:pt x="1024" y="2115"/>
                  <a:pt x="1023" y="2117"/>
                  <a:pt x="1020" y="2118"/>
                </a:cubicBezTo>
                <a:cubicBezTo>
                  <a:pt x="1020" y="2118"/>
                  <a:pt x="1020" y="2118"/>
                  <a:pt x="1020" y="2117"/>
                </a:cubicBezTo>
                <a:cubicBezTo>
                  <a:pt x="1019" y="2116"/>
                  <a:pt x="1018" y="2114"/>
                  <a:pt x="1015" y="2113"/>
                </a:cubicBezTo>
                <a:cubicBezTo>
                  <a:pt x="1011" y="2111"/>
                  <a:pt x="1011" y="2111"/>
                  <a:pt x="1011" y="2111"/>
                </a:cubicBezTo>
                <a:cubicBezTo>
                  <a:pt x="1011" y="2115"/>
                  <a:pt x="1011" y="2115"/>
                  <a:pt x="1011" y="2115"/>
                </a:cubicBezTo>
                <a:cubicBezTo>
                  <a:pt x="1010" y="2116"/>
                  <a:pt x="1010" y="2116"/>
                  <a:pt x="1010" y="2116"/>
                </a:cubicBezTo>
                <a:cubicBezTo>
                  <a:pt x="1009" y="2115"/>
                  <a:pt x="1007" y="2113"/>
                  <a:pt x="1006" y="2111"/>
                </a:cubicBezTo>
                <a:cubicBezTo>
                  <a:pt x="1006" y="2111"/>
                  <a:pt x="1006" y="2111"/>
                  <a:pt x="1006" y="2111"/>
                </a:cubicBezTo>
                <a:cubicBezTo>
                  <a:pt x="1006" y="2108"/>
                  <a:pt x="1006" y="2108"/>
                  <a:pt x="1006" y="2108"/>
                </a:cubicBezTo>
                <a:cubicBezTo>
                  <a:pt x="1005" y="2105"/>
                  <a:pt x="1004" y="2103"/>
                  <a:pt x="1003" y="2103"/>
                </a:cubicBezTo>
                <a:cubicBezTo>
                  <a:pt x="1005" y="2101"/>
                  <a:pt x="1005" y="2101"/>
                  <a:pt x="1005" y="2101"/>
                </a:cubicBezTo>
                <a:cubicBezTo>
                  <a:pt x="994" y="2101"/>
                  <a:pt x="994" y="2101"/>
                  <a:pt x="994" y="2101"/>
                </a:cubicBezTo>
                <a:cubicBezTo>
                  <a:pt x="988" y="2102"/>
                  <a:pt x="985" y="2104"/>
                  <a:pt x="983" y="2108"/>
                </a:cubicBezTo>
                <a:cubicBezTo>
                  <a:pt x="983" y="2107"/>
                  <a:pt x="982" y="2106"/>
                  <a:pt x="982" y="2105"/>
                </a:cubicBezTo>
                <a:cubicBezTo>
                  <a:pt x="981" y="2104"/>
                  <a:pt x="981" y="2104"/>
                  <a:pt x="981" y="2104"/>
                </a:cubicBezTo>
                <a:cubicBezTo>
                  <a:pt x="980" y="2104"/>
                  <a:pt x="980" y="2104"/>
                  <a:pt x="980" y="2104"/>
                </a:cubicBezTo>
                <a:cubicBezTo>
                  <a:pt x="975" y="2102"/>
                  <a:pt x="970" y="2104"/>
                  <a:pt x="967" y="2106"/>
                </a:cubicBezTo>
                <a:cubicBezTo>
                  <a:pt x="966" y="2101"/>
                  <a:pt x="965" y="2099"/>
                  <a:pt x="963" y="2097"/>
                </a:cubicBezTo>
                <a:cubicBezTo>
                  <a:pt x="962" y="2096"/>
                  <a:pt x="962" y="2096"/>
                  <a:pt x="962" y="2095"/>
                </a:cubicBezTo>
                <a:cubicBezTo>
                  <a:pt x="965" y="2085"/>
                  <a:pt x="965" y="2085"/>
                  <a:pt x="965" y="2085"/>
                </a:cubicBezTo>
                <a:cubicBezTo>
                  <a:pt x="956" y="2092"/>
                  <a:pt x="956" y="2092"/>
                  <a:pt x="956" y="2092"/>
                </a:cubicBezTo>
                <a:cubicBezTo>
                  <a:pt x="953" y="2094"/>
                  <a:pt x="949" y="2096"/>
                  <a:pt x="946" y="2099"/>
                </a:cubicBezTo>
                <a:cubicBezTo>
                  <a:pt x="946" y="2098"/>
                  <a:pt x="947" y="2097"/>
                  <a:pt x="948" y="2095"/>
                </a:cubicBezTo>
                <a:cubicBezTo>
                  <a:pt x="949" y="2093"/>
                  <a:pt x="950" y="2091"/>
                  <a:pt x="950" y="2089"/>
                </a:cubicBezTo>
                <a:cubicBezTo>
                  <a:pt x="953" y="2083"/>
                  <a:pt x="953" y="2083"/>
                  <a:pt x="953" y="2083"/>
                </a:cubicBezTo>
                <a:cubicBezTo>
                  <a:pt x="946" y="2085"/>
                  <a:pt x="946" y="2085"/>
                  <a:pt x="946" y="2085"/>
                </a:cubicBezTo>
                <a:cubicBezTo>
                  <a:pt x="943" y="2085"/>
                  <a:pt x="940" y="2088"/>
                  <a:pt x="938" y="2091"/>
                </a:cubicBezTo>
                <a:cubicBezTo>
                  <a:pt x="938" y="2089"/>
                  <a:pt x="937" y="2086"/>
                  <a:pt x="934" y="2084"/>
                </a:cubicBezTo>
                <a:cubicBezTo>
                  <a:pt x="932" y="2082"/>
                  <a:pt x="930" y="2081"/>
                  <a:pt x="929" y="2081"/>
                </a:cubicBezTo>
                <a:cubicBezTo>
                  <a:pt x="926" y="2081"/>
                  <a:pt x="924" y="2083"/>
                  <a:pt x="923" y="2085"/>
                </a:cubicBezTo>
                <a:cubicBezTo>
                  <a:pt x="923" y="2085"/>
                  <a:pt x="923" y="2084"/>
                  <a:pt x="923" y="2084"/>
                </a:cubicBezTo>
                <a:cubicBezTo>
                  <a:pt x="922" y="2082"/>
                  <a:pt x="920" y="2080"/>
                  <a:pt x="917" y="2079"/>
                </a:cubicBezTo>
                <a:cubicBezTo>
                  <a:pt x="919" y="2077"/>
                  <a:pt x="920" y="2074"/>
                  <a:pt x="922" y="2072"/>
                </a:cubicBezTo>
                <a:cubicBezTo>
                  <a:pt x="923" y="2071"/>
                  <a:pt x="924" y="2070"/>
                  <a:pt x="924" y="2069"/>
                </a:cubicBezTo>
                <a:cubicBezTo>
                  <a:pt x="940" y="2042"/>
                  <a:pt x="940" y="2042"/>
                  <a:pt x="940" y="2042"/>
                </a:cubicBezTo>
                <a:cubicBezTo>
                  <a:pt x="919" y="2064"/>
                  <a:pt x="919" y="2064"/>
                  <a:pt x="919" y="2064"/>
                </a:cubicBezTo>
                <a:cubicBezTo>
                  <a:pt x="918" y="2061"/>
                  <a:pt x="916" y="2060"/>
                  <a:pt x="913" y="2060"/>
                </a:cubicBezTo>
                <a:cubicBezTo>
                  <a:pt x="913" y="2060"/>
                  <a:pt x="913" y="2060"/>
                  <a:pt x="913" y="2060"/>
                </a:cubicBezTo>
                <a:cubicBezTo>
                  <a:pt x="912" y="2060"/>
                  <a:pt x="912" y="2060"/>
                  <a:pt x="912" y="2060"/>
                </a:cubicBezTo>
                <a:cubicBezTo>
                  <a:pt x="907" y="2062"/>
                  <a:pt x="905" y="2066"/>
                  <a:pt x="904" y="2070"/>
                </a:cubicBezTo>
                <a:cubicBezTo>
                  <a:pt x="903" y="2070"/>
                  <a:pt x="903" y="2070"/>
                  <a:pt x="902" y="2070"/>
                </a:cubicBezTo>
                <a:cubicBezTo>
                  <a:pt x="899" y="2070"/>
                  <a:pt x="899" y="2070"/>
                  <a:pt x="899" y="2070"/>
                </a:cubicBezTo>
                <a:cubicBezTo>
                  <a:pt x="898" y="2069"/>
                  <a:pt x="898" y="2069"/>
                  <a:pt x="898" y="2069"/>
                </a:cubicBezTo>
                <a:cubicBezTo>
                  <a:pt x="900" y="2065"/>
                  <a:pt x="901" y="2057"/>
                  <a:pt x="901" y="2050"/>
                </a:cubicBezTo>
                <a:cubicBezTo>
                  <a:pt x="900" y="2032"/>
                  <a:pt x="895" y="2028"/>
                  <a:pt x="890" y="2028"/>
                </a:cubicBezTo>
                <a:cubicBezTo>
                  <a:pt x="889" y="2028"/>
                  <a:pt x="888" y="2028"/>
                  <a:pt x="888" y="2028"/>
                </a:cubicBezTo>
                <a:cubicBezTo>
                  <a:pt x="887" y="2024"/>
                  <a:pt x="886" y="2020"/>
                  <a:pt x="884" y="2016"/>
                </a:cubicBezTo>
                <a:cubicBezTo>
                  <a:pt x="881" y="2006"/>
                  <a:pt x="881" y="2006"/>
                  <a:pt x="881" y="2006"/>
                </a:cubicBezTo>
                <a:cubicBezTo>
                  <a:pt x="878" y="2016"/>
                  <a:pt x="878" y="2016"/>
                  <a:pt x="878" y="2016"/>
                </a:cubicBezTo>
                <a:cubicBezTo>
                  <a:pt x="875" y="2025"/>
                  <a:pt x="870" y="2033"/>
                  <a:pt x="866" y="2041"/>
                </a:cubicBezTo>
                <a:cubicBezTo>
                  <a:pt x="865" y="2042"/>
                  <a:pt x="865" y="2043"/>
                  <a:pt x="864" y="2045"/>
                </a:cubicBezTo>
                <a:cubicBezTo>
                  <a:pt x="863" y="2005"/>
                  <a:pt x="861" y="1966"/>
                  <a:pt x="858" y="1925"/>
                </a:cubicBezTo>
                <a:cubicBezTo>
                  <a:pt x="857" y="1904"/>
                  <a:pt x="856" y="1882"/>
                  <a:pt x="854" y="1861"/>
                </a:cubicBezTo>
                <a:cubicBezTo>
                  <a:pt x="853" y="1842"/>
                  <a:pt x="853" y="1820"/>
                  <a:pt x="853" y="1796"/>
                </a:cubicBezTo>
                <a:cubicBezTo>
                  <a:pt x="853" y="1793"/>
                  <a:pt x="854" y="1789"/>
                  <a:pt x="853" y="1786"/>
                </a:cubicBezTo>
                <a:cubicBezTo>
                  <a:pt x="854" y="1760"/>
                  <a:pt x="855" y="1733"/>
                  <a:pt x="856" y="1707"/>
                </a:cubicBezTo>
                <a:cubicBezTo>
                  <a:pt x="856" y="1678"/>
                  <a:pt x="857" y="1649"/>
                  <a:pt x="858" y="1620"/>
                </a:cubicBezTo>
                <a:cubicBezTo>
                  <a:pt x="859" y="1565"/>
                  <a:pt x="857" y="1511"/>
                  <a:pt x="855" y="1457"/>
                </a:cubicBezTo>
                <a:cubicBezTo>
                  <a:pt x="853" y="1405"/>
                  <a:pt x="851" y="1355"/>
                  <a:pt x="853" y="1312"/>
                </a:cubicBezTo>
                <a:cubicBezTo>
                  <a:pt x="864" y="1305"/>
                  <a:pt x="885" y="1302"/>
                  <a:pt x="904" y="1305"/>
                </a:cubicBezTo>
                <a:cubicBezTo>
                  <a:pt x="934" y="1310"/>
                  <a:pt x="997" y="1342"/>
                  <a:pt x="1006" y="1356"/>
                </a:cubicBezTo>
                <a:cubicBezTo>
                  <a:pt x="1008" y="1361"/>
                  <a:pt x="1009" y="1367"/>
                  <a:pt x="1009" y="1374"/>
                </a:cubicBezTo>
                <a:cubicBezTo>
                  <a:pt x="1009" y="1379"/>
                  <a:pt x="1009" y="1384"/>
                  <a:pt x="1011" y="1390"/>
                </a:cubicBezTo>
                <a:cubicBezTo>
                  <a:pt x="1019" y="1415"/>
                  <a:pt x="1038" y="1429"/>
                  <a:pt x="1057" y="1442"/>
                </a:cubicBezTo>
                <a:cubicBezTo>
                  <a:pt x="1062" y="1436"/>
                  <a:pt x="1062" y="1436"/>
                  <a:pt x="1062" y="1436"/>
                </a:cubicBezTo>
                <a:cubicBezTo>
                  <a:pt x="1035" y="1417"/>
                  <a:pt x="1020" y="1391"/>
                  <a:pt x="1015" y="1359"/>
                </a:cubicBezTo>
                <a:cubicBezTo>
                  <a:pt x="1028" y="1368"/>
                  <a:pt x="1038" y="1380"/>
                  <a:pt x="1048" y="1392"/>
                </a:cubicBezTo>
                <a:cubicBezTo>
                  <a:pt x="1054" y="1400"/>
                  <a:pt x="1061" y="1408"/>
                  <a:pt x="1069" y="1416"/>
                </a:cubicBezTo>
                <a:cubicBezTo>
                  <a:pt x="1072" y="1456"/>
                  <a:pt x="1087" y="1492"/>
                  <a:pt x="1107" y="1508"/>
                </a:cubicBezTo>
                <a:cubicBezTo>
                  <a:pt x="1121" y="1518"/>
                  <a:pt x="1121" y="1518"/>
                  <a:pt x="1121" y="1518"/>
                </a:cubicBezTo>
                <a:cubicBezTo>
                  <a:pt x="1113" y="1504"/>
                  <a:pt x="1113" y="1504"/>
                  <a:pt x="1113" y="1504"/>
                </a:cubicBezTo>
                <a:cubicBezTo>
                  <a:pt x="1110" y="1499"/>
                  <a:pt x="1107" y="1495"/>
                  <a:pt x="1105" y="1491"/>
                </a:cubicBezTo>
                <a:cubicBezTo>
                  <a:pt x="1100" y="1485"/>
                  <a:pt x="1096" y="1479"/>
                  <a:pt x="1094" y="1471"/>
                </a:cubicBezTo>
                <a:cubicBezTo>
                  <a:pt x="1099" y="1473"/>
                  <a:pt x="1104" y="1478"/>
                  <a:pt x="1109" y="1482"/>
                </a:cubicBezTo>
                <a:cubicBezTo>
                  <a:pt x="1115" y="1487"/>
                  <a:pt x="1120" y="1492"/>
                  <a:pt x="1127" y="1493"/>
                </a:cubicBezTo>
                <a:cubicBezTo>
                  <a:pt x="1141" y="1493"/>
                  <a:pt x="1141" y="1493"/>
                  <a:pt x="1141" y="1493"/>
                </a:cubicBezTo>
                <a:cubicBezTo>
                  <a:pt x="1130" y="1486"/>
                  <a:pt x="1130" y="1486"/>
                  <a:pt x="1130" y="1486"/>
                </a:cubicBezTo>
                <a:cubicBezTo>
                  <a:pt x="1126" y="1483"/>
                  <a:pt x="1123" y="1480"/>
                  <a:pt x="1119" y="1477"/>
                </a:cubicBezTo>
                <a:cubicBezTo>
                  <a:pt x="1112" y="1470"/>
                  <a:pt x="1104" y="1462"/>
                  <a:pt x="1089" y="1461"/>
                </a:cubicBezTo>
                <a:cubicBezTo>
                  <a:pt x="1084" y="1450"/>
                  <a:pt x="1081" y="1440"/>
                  <a:pt x="1081" y="1427"/>
                </a:cubicBezTo>
                <a:cubicBezTo>
                  <a:pt x="1083" y="1429"/>
                  <a:pt x="1085" y="1430"/>
                  <a:pt x="1087" y="1430"/>
                </a:cubicBezTo>
                <a:cubicBezTo>
                  <a:pt x="1088" y="1431"/>
                  <a:pt x="1091" y="1430"/>
                  <a:pt x="1093" y="1428"/>
                </a:cubicBezTo>
                <a:cubicBezTo>
                  <a:pt x="1095" y="1424"/>
                  <a:pt x="1095" y="1424"/>
                  <a:pt x="1095" y="1424"/>
                </a:cubicBezTo>
                <a:cubicBezTo>
                  <a:pt x="1092" y="1422"/>
                  <a:pt x="1092" y="1422"/>
                  <a:pt x="1092" y="1422"/>
                </a:cubicBezTo>
                <a:cubicBezTo>
                  <a:pt x="1077" y="1414"/>
                  <a:pt x="1083" y="1394"/>
                  <a:pt x="1089" y="1372"/>
                </a:cubicBezTo>
                <a:cubicBezTo>
                  <a:pt x="1091" y="1366"/>
                  <a:pt x="1093" y="1360"/>
                  <a:pt x="1094" y="1354"/>
                </a:cubicBezTo>
                <a:cubicBezTo>
                  <a:pt x="1096" y="1357"/>
                  <a:pt x="1098" y="1359"/>
                  <a:pt x="1101" y="1361"/>
                </a:cubicBezTo>
                <a:cubicBezTo>
                  <a:pt x="1127" y="1388"/>
                  <a:pt x="1154" y="1415"/>
                  <a:pt x="1188" y="1435"/>
                </a:cubicBezTo>
                <a:cubicBezTo>
                  <a:pt x="1190" y="1440"/>
                  <a:pt x="1192" y="1444"/>
                  <a:pt x="1195" y="1448"/>
                </a:cubicBezTo>
                <a:cubicBezTo>
                  <a:pt x="1196" y="1451"/>
                  <a:pt x="1198" y="1454"/>
                  <a:pt x="1199" y="1457"/>
                </a:cubicBezTo>
                <a:cubicBezTo>
                  <a:pt x="1196" y="1465"/>
                  <a:pt x="1197" y="1483"/>
                  <a:pt x="1203" y="1492"/>
                </a:cubicBezTo>
                <a:cubicBezTo>
                  <a:pt x="1205" y="1497"/>
                  <a:pt x="1209" y="1499"/>
                  <a:pt x="1211" y="1499"/>
                </a:cubicBezTo>
                <a:cubicBezTo>
                  <a:pt x="1222" y="1498"/>
                  <a:pt x="1222" y="1498"/>
                  <a:pt x="1222" y="1498"/>
                </a:cubicBezTo>
                <a:cubicBezTo>
                  <a:pt x="1214" y="1492"/>
                  <a:pt x="1214" y="1492"/>
                  <a:pt x="1214" y="1492"/>
                </a:cubicBezTo>
                <a:cubicBezTo>
                  <a:pt x="1210" y="1488"/>
                  <a:pt x="1209" y="1480"/>
                  <a:pt x="1209" y="1472"/>
                </a:cubicBezTo>
                <a:cubicBezTo>
                  <a:pt x="1211" y="1474"/>
                  <a:pt x="1213" y="1478"/>
                  <a:pt x="1215" y="1481"/>
                </a:cubicBezTo>
                <a:cubicBezTo>
                  <a:pt x="1219" y="1488"/>
                  <a:pt x="1223" y="1495"/>
                  <a:pt x="1229" y="1496"/>
                </a:cubicBezTo>
                <a:cubicBezTo>
                  <a:pt x="1238" y="1498"/>
                  <a:pt x="1238" y="1498"/>
                  <a:pt x="1238" y="1498"/>
                </a:cubicBezTo>
                <a:cubicBezTo>
                  <a:pt x="1233" y="1491"/>
                  <a:pt x="1233" y="1491"/>
                  <a:pt x="1233" y="1491"/>
                </a:cubicBezTo>
                <a:cubicBezTo>
                  <a:pt x="1230" y="1486"/>
                  <a:pt x="1227" y="1482"/>
                  <a:pt x="1224" y="1477"/>
                </a:cubicBezTo>
                <a:cubicBezTo>
                  <a:pt x="1216" y="1466"/>
                  <a:pt x="1207" y="1453"/>
                  <a:pt x="1203" y="1442"/>
                </a:cubicBezTo>
                <a:cubicBezTo>
                  <a:pt x="1215" y="1447"/>
                  <a:pt x="1228" y="1453"/>
                  <a:pt x="1240" y="1459"/>
                </a:cubicBezTo>
                <a:cubicBezTo>
                  <a:pt x="1268" y="1472"/>
                  <a:pt x="1297" y="1485"/>
                  <a:pt x="1329" y="1495"/>
                </a:cubicBezTo>
                <a:cubicBezTo>
                  <a:pt x="1330" y="1496"/>
                  <a:pt x="1332" y="1498"/>
                  <a:pt x="1333" y="1500"/>
                </a:cubicBezTo>
                <a:cubicBezTo>
                  <a:pt x="1337" y="1504"/>
                  <a:pt x="1339" y="1506"/>
                  <a:pt x="1341" y="1506"/>
                </a:cubicBezTo>
                <a:cubicBezTo>
                  <a:pt x="1343" y="1506"/>
                  <a:pt x="1343" y="1506"/>
                  <a:pt x="1343" y="1506"/>
                </a:cubicBezTo>
                <a:cubicBezTo>
                  <a:pt x="1344" y="1504"/>
                  <a:pt x="1344" y="1504"/>
                  <a:pt x="1344" y="1504"/>
                </a:cubicBezTo>
                <a:cubicBezTo>
                  <a:pt x="1345" y="1503"/>
                  <a:pt x="1345" y="1502"/>
                  <a:pt x="1345" y="1501"/>
                </a:cubicBezTo>
                <a:cubicBezTo>
                  <a:pt x="1347" y="1500"/>
                  <a:pt x="1347" y="1499"/>
                  <a:pt x="1347" y="1498"/>
                </a:cubicBezTo>
                <a:cubicBezTo>
                  <a:pt x="1348" y="1494"/>
                  <a:pt x="1343" y="1491"/>
                  <a:pt x="1336" y="1488"/>
                </a:cubicBezTo>
                <a:cubicBezTo>
                  <a:pt x="1335" y="1488"/>
                  <a:pt x="1334" y="1487"/>
                  <a:pt x="1334" y="1487"/>
                </a:cubicBezTo>
                <a:cubicBezTo>
                  <a:pt x="1306" y="1473"/>
                  <a:pt x="1276" y="1461"/>
                  <a:pt x="1247" y="1449"/>
                </a:cubicBezTo>
                <a:cubicBezTo>
                  <a:pt x="1232" y="1444"/>
                  <a:pt x="1218" y="1438"/>
                  <a:pt x="1204" y="1432"/>
                </a:cubicBezTo>
                <a:cubicBezTo>
                  <a:pt x="1165" y="1416"/>
                  <a:pt x="1137" y="1383"/>
                  <a:pt x="1110" y="1352"/>
                </a:cubicBezTo>
                <a:cubicBezTo>
                  <a:pt x="1091" y="1329"/>
                  <a:pt x="1072" y="1307"/>
                  <a:pt x="1049" y="1290"/>
                </a:cubicBezTo>
                <a:cubicBezTo>
                  <a:pt x="1073" y="1293"/>
                  <a:pt x="1103" y="1299"/>
                  <a:pt x="1130" y="1308"/>
                </a:cubicBezTo>
                <a:cubicBezTo>
                  <a:pt x="1132" y="1310"/>
                  <a:pt x="1134" y="1314"/>
                  <a:pt x="1135" y="1318"/>
                </a:cubicBezTo>
                <a:cubicBezTo>
                  <a:pt x="1137" y="1325"/>
                  <a:pt x="1139" y="1331"/>
                  <a:pt x="1145" y="1331"/>
                </a:cubicBezTo>
                <a:cubicBezTo>
                  <a:pt x="1146" y="1331"/>
                  <a:pt x="1146" y="1331"/>
                  <a:pt x="1147" y="1331"/>
                </a:cubicBezTo>
                <a:cubicBezTo>
                  <a:pt x="1151" y="1330"/>
                  <a:pt x="1151" y="1330"/>
                  <a:pt x="1151" y="1330"/>
                </a:cubicBezTo>
                <a:cubicBezTo>
                  <a:pt x="1149" y="1325"/>
                  <a:pt x="1149" y="1325"/>
                  <a:pt x="1149" y="1325"/>
                </a:cubicBezTo>
                <a:cubicBezTo>
                  <a:pt x="1147" y="1321"/>
                  <a:pt x="1146" y="1318"/>
                  <a:pt x="1145" y="1316"/>
                </a:cubicBezTo>
                <a:cubicBezTo>
                  <a:pt x="1155" y="1322"/>
                  <a:pt x="1166" y="1327"/>
                  <a:pt x="1177" y="1333"/>
                </a:cubicBezTo>
                <a:cubicBezTo>
                  <a:pt x="1190" y="1340"/>
                  <a:pt x="1205" y="1348"/>
                  <a:pt x="1217" y="1355"/>
                </a:cubicBezTo>
                <a:cubicBezTo>
                  <a:pt x="1221" y="1358"/>
                  <a:pt x="1227" y="1367"/>
                  <a:pt x="1228" y="1369"/>
                </a:cubicBezTo>
                <a:cubicBezTo>
                  <a:pt x="1231" y="1400"/>
                  <a:pt x="1241" y="1423"/>
                  <a:pt x="1259" y="1441"/>
                </a:cubicBezTo>
                <a:cubicBezTo>
                  <a:pt x="1271" y="1452"/>
                  <a:pt x="1271" y="1452"/>
                  <a:pt x="1271" y="1452"/>
                </a:cubicBezTo>
                <a:cubicBezTo>
                  <a:pt x="1265" y="1437"/>
                  <a:pt x="1265" y="1437"/>
                  <a:pt x="1265" y="1437"/>
                </a:cubicBezTo>
                <a:cubicBezTo>
                  <a:pt x="1262" y="1429"/>
                  <a:pt x="1258" y="1423"/>
                  <a:pt x="1255" y="1417"/>
                </a:cubicBezTo>
                <a:cubicBezTo>
                  <a:pt x="1247" y="1405"/>
                  <a:pt x="1241" y="1394"/>
                  <a:pt x="1241" y="1377"/>
                </a:cubicBezTo>
                <a:cubicBezTo>
                  <a:pt x="1274" y="1403"/>
                  <a:pt x="1307" y="1419"/>
                  <a:pt x="1345" y="1428"/>
                </a:cubicBezTo>
                <a:cubicBezTo>
                  <a:pt x="1369" y="1456"/>
                  <a:pt x="1400" y="1476"/>
                  <a:pt x="1437" y="1489"/>
                </a:cubicBezTo>
                <a:cubicBezTo>
                  <a:pt x="1443" y="1507"/>
                  <a:pt x="1455" y="1518"/>
                  <a:pt x="1467" y="1529"/>
                </a:cubicBezTo>
                <a:cubicBezTo>
                  <a:pt x="1470" y="1532"/>
                  <a:pt x="1473" y="1534"/>
                  <a:pt x="1476" y="1537"/>
                </a:cubicBezTo>
                <a:cubicBezTo>
                  <a:pt x="1494" y="1555"/>
                  <a:pt x="1494" y="1555"/>
                  <a:pt x="1494" y="1555"/>
                </a:cubicBezTo>
                <a:cubicBezTo>
                  <a:pt x="1481" y="1533"/>
                  <a:pt x="1481" y="1533"/>
                  <a:pt x="1481" y="1533"/>
                </a:cubicBezTo>
                <a:cubicBezTo>
                  <a:pt x="1477" y="1525"/>
                  <a:pt x="1471" y="1519"/>
                  <a:pt x="1465" y="1513"/>
                </a:cubicBezTo>
                <a:cubicBezTo>
                  <a:pt x="1459" y="1507"/>
                  <a:pt x="1453" y="1501"/>
                  <a:pt x="1450" y="1493"/>
                </a:cubicBezTo>
                <a:cubicBezTo>
                  <a:pt x="1456" y="1494"/>
                  <a:pt x="1462" y="1495"/>
                  <a:pt x="1468" y="1497"/>
                </a:cubicBezTo>
                <a:cubicBezTo>
                  <a:pt x="1481" y="1500"/>
                  <a:pt x="1492" y="1503"/>
                  <a:pt x="1498" y="1500"/>
                </a:cubicBezTo>
                <a:cubicBezTo>
                  <a:pt x="1508" y="1495"/>
                  <a:pt x="1508" y="1495"/>
                  <a:pt x="1508" y="1495"/>
                </a:cubicBezTo>
                <a:cubicBezTo>
                  <a:pt x="1497" y="1493"/>
                  <a:pt x="1497" y="1493"/>
                  <a:pt x="1497" y="1493"/>
                </a:cubicBezTo>
                <a:cubicBezTo>
                  <a:pt x="1442" y="1485"/>
                  <a:pt x="1393" y="1464"/>
                  <a:pt x="1367" y="1436"/>
                </a:cubicBezTo>
                <a:cubicBezTo>
                  <a:pt x="1385" y="1440"/>
                  <a:pt x="1404" y="1443"/>
                  <a:pt x="1423" y="1446"/>
                </a:cubicBezTo>
                <a:cubicBezTo>
                  <a:pt x="1439" y="1449"/>
                  <a:pt x="1456" y="1451"/>
                  <a:pt x="1472" y="1455"/>
                </a:cubicBezTo>
                <a:cubicBezTo>
                  <a:pt x="1483" y="1478"/>
                  <a:pt x="1512" y="1494"/>
                  <a:pt x="1536" y="1497"/>
                </a:cubicBezTo>
                <a:cubicBezTo>
                  <a:pt x="1565" y="1501"/>
                  <a:pt x="1565" y="1501"/>
                  <a:pt x="1565" y="1501"/>
                </a:cubicBezTo>
                <a:cubicBezTo>
                  <a:pt x="1534" y="1489"/>
                  <a:pt x="1534" y="1489"/>
                  <a:pt x="1534" y="1489"/>
                </a:cubicBezTo>
                <a:cubicBezTo>
                  <a:pt x="1513" y="1481"/>
                  <a:pt x="1494" y="1473"/>
                  <a:pt x="1484" y="1456"/>
                </a:cubicBezTo>
                <a:cubicBezTo>
                  <a:pt x="1488" y="1457"/>
                  <a:pt x="1491" y="1458"/>
                  <a:pt x="1495" y="1459"/>
                </a:cubicBezTo>
                <a:cubicBezTo>
                  <a:pt x="1507" y="1462"/>
                  <a:pt x="1517" y="1464"/>
                  <a:pt x="1522" y="1460"/>
                </a:cubicBezTo>
                <a:cubicBezTo>
                  <a:pt x="1526" y="1455"/>
                  <a:pt x="1526" y="1455"/>
                  <a:pt x="1526" y="1455"/>
                </a:cubicBezTo>
                <a:cubicBezTo>
                  <a:pt x="1520" y="1453"/>
                  <a:pt x="1520" y="1453"/>
                  <a:pt x="1520" y="1453"/>
                </a:cubicBezTo>
                <a:cubicBezTo>
                  <a:pt x="1491" y="1446"/>
                  <a:pt x="1463" y="1441"/>
                  <a:pt x="1437" y="1437"/>
                </a:cubicBezTo>
                <a:cubicBezTo>
                  <a:pt x="1403" y="1431"/>
                  <a:pt x="1371" y="1425"/>
                  <a:pt x="1339" y="1415"/>
                </a:cubicBezTo>
                <a:cubicBezTo>
                  <a:pt x="1307" y="1404"/>
                  <a:pt x="1280" y="1383"/>
                  <a:pt x="1255" y="1362"/>
                </a:cubicBezTo>
                <a:cubicBezTo>
                  <a:pt x="1241" y="1351"/>
                  <a:pt x="1226" y="1339"/>
                  <a:pt x="1210" y="1329"/>
                </a:cubicBezTo>
                <a:cubicBezTo>
                  <a:pt x="1197" y="1320"/>
                  <a:pt x="1183" y="1313"/>
                  <a:pt x="1170" y="1306"/>
                </a:cubicBezTo>
                <a:cubicBezTo>
                  <a:pt x="1158" y="1300"/>
                  <a:pt x="1146" y="1294"/>
                  <a:pt x="1135" y="1287"/>
                </a:cubicBezTo>
                <a:cubicBezTo>
                  <a:pt x="1134" y="1283"/>
                  <a:pt x="1133" y="1279"/>
                  <a:pt x="1132" y="1275"/>
                </a:cubicBezTo>
                <a:cubicBezTo>
                  <a:pt x="1130" y="1270"/>
                  <a:pt x="1129" y="1265"/>
                  <a:pt x="1129" y="1262"/>
                </a:cubicBezTo>
                <a:cubicBezTo>
                  <a:pt x="1133" y="1262"/>
                  <a:pt x="1137" y="1263"/>
                  <a:pt x="1141" y="1264"/>
                </a:cubicBezTo>
                <a:cubicBezTo>
                  <a:pt x="1150" y="1266"/>
                  <a:pt x="1159" y="1268"/>
                  <a:pt x="1169" y="1270"/>
                </a:cubicBezTo>
                <a:cubicBezTo>
                  <a:pt x="1174" y="1285"/>
                  <a:pt x="1186" y="1315"/>
                  <a:pt x="1206" y="1322"/>
                </a:cubicBezTo>
                <a:cubicBezTo>
                  <a:pt x="1221" y="1327"/>
                  <a:pt x="1221" y="1327"/>
                  <a:pt x="1221" y="1327"/>
                </a:cubicBezTo>
                <a:cubicBezTo>
                  <a:pt x="1208" y="1313"/>
                  <a:pt x="1208" y="1313"/>
                  <a:pt x="1208" y="1313"/>
                </a:cubicBezTo>
                <a:cubicBezTo>
                  <a:pt x="1196" y="1302"/>
                  <a:pt x="1186" y="1291"/>
                  <a:pt x="1182" y="1273"/>
                </a:cubicBezTo>
                <a:cubicBezTo>
                  <a:pt x="1184" y="1274"/>
                  <a:pt x="1184" y="1274"/>
                  <a:pt x="1184" y="1274"/>
                </a:cubicBezTo>
                <a:cubicBezTo>
                  <a:pt x="1196" y="1276"/>
                  <a:pt x="1210" y="1278"/>
                  <a:pt x="1221" y="1282"/>
                </a:cubicBezTo>
                <a:cubicBezTo>
                  <a:pt x="1224" y="1275"/>
                  <a:pt x="1224" y="1275"/>
                  <a:pt x="1224" y="1275"/>
                </a:cubicBezTo>
                <a:cubicBezTo>
                  <a:pt x="1208" y="1268"/>
                  <a:pt x="1191" y="1264"/>
                  <a:pt x="1172" y="1260"/>
                </a:cubicBezTo>
                <a:cubicBezTo>
                  <a:pt x="1158" y="1257"/>
                  <a:pt x="1142" y="1253"/>
                  <a:pt x="1127" y="1248"/>
                </a:cubicBezTo>
                <a:cubicBezTo>
                  <a:pt x="1101" y="1239"/>
                  <a:pt x="1077" y="1230"/>
                  <a:pt x="1053" y="1219"/>
                </a:cubicBezTo>
                <a:cubicBezTo>
                  <a:pt x="1049" y="1217"/>
                  <a:pt x="1044" y="1215"/>
                  <a:pt x="1039" y="1213"/>
                </a:cubicBezTo>
                <a:cubicBezTo>
                  <a:pt x="1012" y="1202"/>
                  <a:pt x="981" y="1189"/>
                  <a:pt x="987" y="1169"/>
                </a:cubicBezTo>
                <a:cubicBezTo>
                  <a:pt x="987" y="1169"/>
                  <a:pt x="987" y="1169"/>
                  <a:pt x="987" y="1169"/>
                </a:cubicBezTo>
                <a:cubicBezTo>
                  <a:pt x="997" y="1173"/>
                  <a:pt x="1007" y="1179"/>
                  <a:pt x="1017" y="1186"/>
                </a:cubicBezTo>
                <a:cubicBezTo>
                  <a:pt x="1034" y="1196"/>
                  <a:pt x="1051" y="1207"/>
                  <a:pt x="1072" y="1212"/>
                </a:cubicBezTo>
                <a:cubicBezTo>
                  <a:pt x="1106" y="1220"/>
                  <a:pt x="1143" y="1224"/>
                  <a:pt x="1173" y="1223"/>
                </a:cubicBezTo>
                <a:cubicBezTo>
                  <a:pt x="1180" y="1226"/>
                  <a:pt x="1184" y="1231"/>
                  <a:pt x="1189" y="1236"/>
                </a:cubicBezTo>
                <a:cubicBezTo>
                  <a:pt x="1192" y="1240"/>
                  <a:pt x="1196" y="1245"/>
                  <a:pt x="1201" y="1248"/>
                </a:cubicBezTo>
                <a:cubicBezTo>
                  <a:pt x="1215" y="1258"/>
                  <a:pt x="1232" y="1262"/>
                  <a:pt x="1249" y="1266"/>
                </a:cubicBezTo>
                <a:cubicBezTo>
                  <a:pt x="1263" y="1269"/>
                  <a:pt x="1277" y="1272"/>
                  <a:pt x="1289" y="1279"/>
                </a:cubicBezTo>
                <a:cubicBezTo>
                  <a:pt x="1296" y="1282"/>
                  <a:pt x="1303" y="1288"/>
                  <a:pt x="1310" y="1294"/>
                </a:cubicBezTo>
                <a:cubicBezTo>
                  <a:pt x="1316" y="1300"/>
                  <a:pt x="1323" y="1306"/>
                  <a:pt x="1330" y="1311"/>
                </a:cubicBezTo>
                <a:cubicBezTo>
                  <a:pt x="1347" y="1321"/>
                  <a:pt x="1364" y="1331"/>
                  <a:pt x="1383" y="1333"/>
                </a:cubicBezTo>
                <a:cubicBezTo>
                  <a:pt x="1410" y="1336"/>
                  <a:pt x="1410" y="1336"/>
                  <a:pt x="1410" y="1336"/>
                </a:cubicBezTo>
                <a:cubicBezTo>
                  <a:pt x="1385" y="1326"/>
                  <a:pt x="1385" y="1326"/>
                  <a:pt x="1385" y="1326"/>
                </a:cubicBezTo>
                <a:cubicBezTo>
                  <a:pt x="1357" y="1315"/>
                  <a:pt x="1332" y="1300"/>
                  <a:pt x="1308" y="1281"/>
                </a:cubicBezTo>
                <a:cubicBezTo>
                  <a:pt x="1353" y="1289"/>
                  <a:pt x="1387" y="1299"/>
                  <a:pt x="1414" y="1313"/>
                </a:cubicBezTo>
                <a:cubicBezTo>
                  <a:pt x="1418" y="1307"/>
                  <a:pt x="1418" y="1307"/>
                  <a:pt x="1418" y="1307"/>
                </a:cubicBezTo>
                <a:cubicBezTo>
                  <a:pt x="1390" y="1288"/>
                  <a:pt x="1349" y="1279"/>
                  <a:pt x="1310" y="1271"/>
                </a:cubicBezTo>
                <a:cubicBezTo>
                  <a:pt x="1263" y="1261"/>
                  <a:pt x="1214" y="1251"/>
                  <a:pt x="1188" y="1223"/>
                </a:cubicBezTo>
                <a:cubicBezTo>
                  <a:pt x="1233" y="1217"/>
                  <a:pt x="1290" y="1220"/>
                  <a:pt x="1335" y="1223"/>
                </a:cubicBezTo>
                <a:cubicBezTo>
                  <a:pt x="1342" y="1224"/>
                  <a:pt x="1348" y="1224"/>
                  <a:pt x="1355" y="1225"/>
                </a:cubicBezTo>
                <a:cubicBezTo>
                  <a:pt x="1378" y="1243"/>
                  <a:pt x="1405" y="1258"/>
                  <a:pt x="1435" y="1269"/>
                </a:cubicBezTo>
                <a:cubicBezTo>
                  <a:pt x="1436" y="1288"/>
                  <a:pt x="1447" y="1299"/>
                  <a:pt x="1459" y="1308"/>
                </a:cubicBezTo>
                <a:cubicBezTo>
                  <a:pt x="1472" y="1318"/>
                  <a:pt x="1472" y="1318"/>
                  <a:pt x="1472" y="1318"/>
                </a:cubicBezTo>
                <a:cubicBezTo>
                  <a:pt x="1465" y="1304"/>
                  <a:pt x="1465" y="1304"/>
                  <a:pt x="1465" y="1304"/>
                </a:cubicBezTo>
                <a:cubicBezTo>
                  <a:pt x="1463" y="1300"/>
                  <a:pt x="1459" y="1296"/>
                  <a:pt x="1456" y="1293"/>
                </a:cubicBezTo>
                <a:cubicBezTo>
                  <a:pt x="1451" y="1287"/>
                  <a:pt x="1446" y="1282"/>
                  <a:pt x="1446" y="1272"/>
                </a:cubicBezTo>
                <a:cubicBezTo>
                  <a:pt x="1457" y="1276"/>
                  <a:pt x="1469" y="1279"/>
                  <a:pt x="1481" y="1281"/>
                </a:cubicBezTo>
                <a:cubicBezTo>
                  <a:pt x="1489" y="1283"/>
                  <a:pt x="1498" y="1285"/>
                  <a:pt x="1505" y="1287"/>
                </a:cubicBezTo>
                <a:cubicBezTo>
                  <a:pt x="1507" y="1280"/>
                  <a:pt x="1507" y="1280"/>
                  <a:pt x="1507" y="1280"/>
                </a:cubicBezTo>
                <a:cubicBezTo>
                  <a:pt x="1498" y="1277"/>
                  <a:pt x="1488" y="1274"/>
                  <a:pt x="1478" y="1271"/>
                </a:cubicBezTo>
                <a:cubicBezTo>
                  <a:pt x="1438" y="1259"/>
                  <a:pt x="1397" y="1246"/>
                  <a:pt x="1369" y="1223"/>
                </a:cubicBezTo>
                <a:cubicBezTo>
                  <a:pt x="1373" y="1223"/>
                  <a:pt x="1376" y="1223"/>
                  <a:pt x="1380" y="1224"/>
                </a:cubicBezTo>
                <a:cubicBezTo>
                  <a:pt x="1401" y="1225"/>
                  <a:pt x="1424" y="1230"/>
                  <a:pt x="1449" y="1235"/>
                </a:cubicBezTo>
                <a:cubicBezTo>
                  <a:pt x="1473" y="1240"/>
                  <a:pt x="1499" y="1245"/>
                  <a:pt x="1522" y="1247"/>
                </a:cubicBezTo>
                <a:cubicBezTo>
                  <a:pt x="1533" y="1248"/>
                  <a:pt x="1542" y="1248"/>
                  <a:pt x="1551" y="1247"/>
                </a:cubicBezTo>
                <a:cubicBezTo>
                  <a:pt x="1551" y="1247"/>
                  <a:pt x="1580" y="1244"/>
                  <a:pt x="1580" y="1234"/>
                </a:cubicBezTo>
                <a:cubicBezTo>
                  <a:pt x="1581" y="1229"/>
                  <a:pt x="1581" y="1229"/>
                  <a:pt x="1581" y="1229"/>
                </a:cubicBezTo>
                <a:cubicBezTo>
                  <a:pt x="1576" y="1230"/>
                  <a:pt x="1576" y="1230"/>
                  <a:pt x="1576" y="1230"/>
                </a:cubicBezTo>
                <a:moveTo>
                  <a:pt x="662" y="2122"/>
                </a:moveTo>
                <a:cubicBezTo>
                  <a:pt x="660" y="2121"/>
                  <a:pt x="658" y="2120"/>
                  <a:pt x="656" y="2120"/>
                </a:cubicBezTo>
                <a:cubicBezTo>
                  <a:pt x="656" y="2120"/>
                  <a:pt x="655" y="2120"/>
                  <a:pt x="655" y="2120"/>
                </a:cubicBezTo>
                <a:cubicBezTo>
                  <a:pt x="653" y="2118"/>
                  <a:pt x="653" y="2116"/>
                  <a:pt x="658" y="2112"/>
                </a:cubicBezTo>
                <a:cubicBezTo>
                  <a:pt x="660" y="2118"/>
                  <a:pt x="660" y="2118"/>
                  <a:pt x="660" y="2118"/>
                </a:cubicBezTo>
                <a:cubicBezTo>
                  <a:pt x="662" y="2121"/>
                  <a:pt x="662" y="2122"/>
                  <a:pt x="662" y="2122"/>
                </a:cubicBezTo>
                <a:cubicBezTo>
                  <a:pt x="662" y="2122"/>
                  <a:pt x="662" y="2122"/>
                  <a:pt x="662" y="2122"/>
                </a:cubicBezTo>
                <a:moveTo>
                  <a:pt x="768" y="2160"/>
                </a:moveTo>
                <a:cubicBezTo>
                  <a:pt x="766" y="2160"/>
                  <a:pt x="765" y="2160"/>
                  <a:pt x="764" y="2160"/>
                </a:cubicBezTo>
                <a:cubicBezTo>
                  <a:pt x="763" y="2160"/>
                  <a:pt x="761" y="2160"/>
                  <a:pt x="760" y="2161"/>
                </a:cubicBezTo>
                <a:cubicBezTo>
                  <a:pt x="761" y="2156"/>
                  <a:pt x="764" y="2153"/>
                  <a:pt x="766" y="2153"/>
                </a:cubicBezTo>
                <a:cubicBezTo>
                  <a:pt x="766" y="2153"/>
                  <a:pt x="766" y="2153"/>
                  <a:pt x="767" y="2154"/>
                </a:cubicBezTo>
                <a:cubicBezTo>
                  <a:pt x="767" y="2154"/>
                  <a:pt x="769" y="2156"/>
                  <a:pt x="769" y="2161"/>
                </a:cubicBezTo>
                <a:cubicBezTo>
                  <a:pt x="768" y="2160"/>
                  <a:pt x="768" y="2160"/>
                  <a:pt x="768" y="2160"/>
                </a:cubicBezTo>
                <a:moveTo>
                  <a:pt x="932" y="2166"/>
                </a:moveTo>
                <a:cubicBezTo>
                  <a:pt x="932" y="2167"/>
                  <a:pt x="934" y="2168"/>
                  <a:pt x="935" y="2169"/>
                </a:cubicBezTo>
                <a:cubicBezTo>
                  <a:pt x="932" y="2170"/>
                  <a:pt x="929" y="2167"/>
                  <a:pt x="928" y="2164"/>
                </a:cubicBezTo>
                <a:cubicBezTo>
                  <a:pt x="927" y="2163"/>
                  <a:pt x="926" y="2161"/>
                  <a:pt x="926" y="2160"/>
                </a:cubicBezTo>
                <a:cubicBezTo>
                  <a:pt x="928" y="2162"/>
                  <a:pt x="930" y="2164"/>
                  <a:pt x="932" y="2166"/>
                </a:cubicBezTo>
                <a:moveTo>
                  <a:pt x="1279" y="972"/>
                </a:moveTo>
                <a:cubicBezTo>
                  <a:pt x="1274" y="975"/>
                  <a:pt x="1274" y="975"/>
                  <a:pt x="1274" y="975"/>
                </a:cubicBezTo>
                <a:cubicBezTo>
                  <a:pt x="1272" y="976"/>
                  <a:pt x="1269" y="977"/>
                  <a:pt x="1267" y="979"/>
                </a:cubicBezTo>
                <a:cubicBezTo>
                  <a:pt x="1255" y="984"/>
                  <a:pt x="1243" y="990"/>
                  <a:pt x="1238" y="999"/>
                </a:cubicBezTo>
                <a:cubicBezTo>
                  <a:pt x="1234" y="1005"/>
                  <a:pt x="1234" y="1005"/>
                  <a:pt x="1234" y="1005"/>
                </a:cubicBezTo>
                <a:cubicBezTo>
                  <a:pt x="1213" y="1006"/>
                  <a:pt x="1192" y="1008"/>
                  <a:pt x="1172" y="1010"/>
                </a:cubicBezTo>
                <a:cubicBezTo>
                  <a:pt x="1144" y="1012"/>
                  <a:pt x="1116" y="1015"/>
                  <a:pt x="1086" y="1015"/>
                </a:cubicBezTo>
                <a:cubicBezTo>
                  <a:pt x="1100" y="1011"/>
                  <a:pt x="1114" y="1007"/>
                  <a:pt x="1127" y="1003"/>
                </a:cubicBezTo>
                <a:cubicBezTo>
                  <a:pt x="1166" y="991"/>
                  <a:pt x="1205" y="979"/>
                  <a:pt x="1236" y="958"/>
                </a:cubicBezTo>
                <a:cubicBezTo>
                  <a:pt x="1233" y="952"/>
                  <a:pt x="1233" y="952"/>
                  <a:pt x="1233" y="952"/>
                </a:cubicBezTo>
                <a:cubicBezTo>
                  <a:pt x="1197" y="968"/>
                  <a:pt x="1153" y="987"/>
                  <a:pt x="1106" y="999"/>
                </a:cubicBezTo>
                <a:cubicBezTo>
                  <a:pt x="1103" y="1000"/>
                  <a:pt x="1099" y="1001"/>
                  <a:pt x="1094" y="1001"/>
                </a:cubicBezTo>
                <a:cubicBezTo>
                  <a:pt x="1088" y="1002"/>
                  <a:pt x="1082" y="1003"/>
                  <a:pt x="1076" y="1005"/>
                </a:cubicBezTo>
                <a:cubicBezTo>
                  <a:pt x="1072" y="1007"/>
                  <a:pt x="1068" y="1010"/>
                  <a:pt x="1065" y="1012"/>
                </a:cubicBezTo>
                <a:cubicBezTo>
                  <a:pt x="1060" y="1015"/>
                  <a:pt x="1057" y="1018"/>
                  <a:pt x="1052" y="1019"/>
                </a:cubicBezTo>
                <a:cubicBezTo>
                  <a:pt x="1035" y="1023"/>
                  <a:pt x="1018" y="1024"/>
                  <a:pt x="1001" y="1024"/>
                </a:cubicBezTo>
                <a:cubicBezTo>
                  <a:pt x="978" y="1025"/>
                  <a:pt x="955" y="1026"/>
                  <a:pt x="932" y="1036"/>
                </a:cubicBezTo>
                <a:cubicBezTo>
                  <a:pt x="928" y="1018"/>
                  <a:pt x="913" y="1009"/>
                  <a:pt x="899" y="1001"/>
                </a:cubicBezTo>
                <a:cubicBezTo>
                  <a:pt x="896" y="1000"/>
                  <a:pt x="894" y="998"/>
                  <a:pt x="892" y="997"/>
                </a:cubicBezTo>
                <a:cubicBezTo>
                  <a:pt x="901" y="945"/>
                  <a:pt x="933" y="914"/>
                  <a:pt x="963" y="884"/>
                </a:cubicBezTo>
                <a:cubicBezTo>
                  <a:pt x="969" y="878"/>
                  <a:pt x="975" y="872"/>
                  <a:pt x="981" y="866"/>
                </a:cubicBezTo>
                <a:cubicBezTo>
                  <a:pt x="982" y="865"/>
                  <a:pt x="984" y="863"/>
                  <a:pt x="987" y="860"/>
                </a:cubicBezTo>
                <a:cubicBezTo>
                  <a:pt x="992" y="854"/>
                  <a:pt x="1006" y="839"/>
                  <a:pt x="1010" y="839"/>
                </a:cubicBezTo>
                <a:cubicBezTo>
                  <a:pt x="1023" y="839"/>
                  <a:pt x="1031" y="875"/>
                  <a:pt x="1031" y="894"/>
                </a:cubicBezTo>
                <a:cubicBezTo>
                  <a:pt x="1031" y="902"/>
                  <a:pt x="1031" y="910"/>
                  <a:pt x="1030" y="919"/>
                </a:cubicBezTo>
                <a:cubicBezTo>
                  <a:pt x="1028" y="940"/>
                  <a:pt x="1027" y="959"/>
                  <a:pt x="1039" y="968"/>
                </a:cubicBezTo>
                <a:cubicBezTo>
                  <a:pt x="1047" y="973"/>
                  <a:pt x="1047" y="973"/>
                  <a:pt x="1047" y="973"/>
                </a:cubicBezTo>
                <a:cubicBezTo>
                  <a:pt x="1045" y="964"/>
                  <a:pt x="1045" y="964"/>
                  <a:pt x="1045" y="964"/>
                </a:cubicBezTo>
                <a:cubicBezTo>
                  <a:pt x="1042" y="953"/>
                  <a:pt x="1035" y="926"/>
                  <a:pt x="1039" y="910"/>
                </a:cubicBezTo>
                <a:cubicBezTo>
                  <a:pt x="1048" y="925"/>
                  <a:pt x="1061" y="937"/>
                  <a:pt x="1074" y="947"/>
                </a:cubicBezTo>
                <a:cubicBezTo>
                  <a:pt x="1079" y="941"/>
                  <a:pt x="1079" y="941"/>
                  <a:pt x="1079" y="941"/>
                </a:cubicBezTo>
                <a:cubicBezTo>
                  <a:pt x="1054" y="922"/>
                  <a:pt x="1039" y="888"/>
                  <a:pt x="1038" y="854"/>
                </a:cubicBezTo>
                <a:cubicBezTo>
                  <a:pt x="1045" y="858"/>
                  <a:pt x="1052" y="860"/>
                  <a:pt x="1059" y="862"/>
                </a:cubicBezTo>
                <a:cubicBezTo>
                  <a:pt x="1067" y="865"/>
                  <a:pt x="1075" y="867"/>
                  <a:pt x="1081" y="872"/>
                </a:cubicBezTo>
                <a:cubicBezTo>
                  <a:pt x="1093" y="882"/>
                  <a:pt x="1095" y="899"/>
                  <a:pt x="1097" y="916"/>
                </a:cubicBezTo>
                <a:cubicBezTo>
                  <a:pt x="1100" y="934"/>
                  <a:pt x="1102" y="954"/>
                  <a:pt x="1119" y="962"/>
                </a:cubicBezTo>
                <a:cubicBezTo>
                  <a:pt x="1136" y="971"/>
                  <a:pt x="1136" y="971"/>
                  <a:pt x="1136" y="971"/>
                </a:cubicBezTo>
                <a:cubicBezTo>
                  <a:pt x="1123" y="956"/>
                  <a:pt x="1123" y="956"/>
                  <a:pt x="1123" y="956"/>
                </a:cubicBezTo>
                <a:cubicBezTo>
                  <a:pt x="1117" y="949"/>
                  <a:pt x="1112" y="940"/>
                  <a:pt x="1110" y="928"/>
                </a:cubicBezTo>
                <a:cubicBezTo>
                  <a:pt x="1118" y="938"/>
                  <a:pt x="1126" y="949"/>
                  <a:pt x="1138" y="957"/>
                </a:cubicBezTo>
                <a:cubicBezTo>
                  <a:pt x="1157" y="970"/>
                  <a:pt x="1157" y="970"/>
                  <a:pt x="1157" y="970"/>
                </a:cubicBezTo>
                <a:cubicBezTo>
                  <a:pt x="1143" y="952"/>
                  <a:pt x="1143" y="952"/>
                  <a:pt x="1143" y="952"/>
                </a:cubicBezTo>
                <a:cubicBezTo>
                  <a:pt x="1140" y="948"/>
                  <a:pt x="1137" y="944"/>
                  <a:pt x="1133" y="940"/>
                </a:cubicBezTo>
                <a:cubicBezTo>
                  <a:pt x="1120" y="924"/>
                  <a:pt x="1107" y="908"/>
                  <a:pt x="1102" y="886"/>
                </a:cubicBezTo>
                <a:cubicBezTo>
                  <a:pt x="1121" y="894"/>
                  <a:pt x="1135" y="903"/>
                  <a:pt x="1151" y="912"/>
                </a:cubicBezTo>
                <a:cubicBezTo>
                  <a:pt x="1157" y="916"/>
                  <a:pt x="1164" y="920"/>
                  <a:pt x="1171" y="924"/>
                </a:cubicBezTo>
                <a:cubicBezTo>
                  <a:pt x="1177" y="942"/>
                  <a:pt x="1185" y="959"/>
                  <a:pt x="1197" y="960"/>
                </a:cubicBezTo>
                <a:cubicBezTo>
                  <a:pt x="1208" y="961"/>
                  <a:pt x="1208" y="961"/>
                  <a:pt x="1208" y="961"/>
                </a:cubicBezTo>
                <a:cubicBezTo>
                  <a:pt x="1199" y="954"/>
                  <a:pt x="1199" y="954"/>
                  <a:pt x="1199" y="954"/>
                </a:cubicBezTo>
                <a:cubicBezTo>
                  <a:pt x="1192" y="948"/>
                  <a:pt x="1185" y="937"/>
                  <a:pt x="1184" y="929"/>
                </a:cubicBezTo>
                <a:cubicBezTo>
                  <a:pt x="1204" y="938"/>
                  <a:pt x="1227" y="942"/>
                  <a:pt x="1249" y="945"/>
                </a:cubicBezTo>
                <a:cubicBezTo>
                  <a:pt x="1270" y="949"/>
                  <a:pt x="1290" y="952"/>
                  <a:pt x="1307" y="959"/>
                </a:cubicBezTo>
                <a:cubicBezTo>
                  <a:pt x="1298" y="962"/>
                  <a:pt x="1288" y="967"/>
                  <a:pt x="1279" y="972"/>
                </a:cubicBezTo>
                <a:moveTo>
                  <a:pt x="795" y="480"/>
                </a:moveTo>
                <a:cubicBezTo>
                  <a:pt x="791" y="480"/>
                  <a:pt x="787" y="482"/>
                  <a:pt x="783" y="486"/>
                </a:cubicBezTo>
                <a:cubicBezTo>
                  <a:pt x="792" y="470"/>
                  <a:pt x="807" y="454"/>
                  <a:pt x="824" y="444"/>
                </a:cubicBezTo>
                <a:cubicBezTo>
                  <a:pt x="825" y="452"/>
                  <a:pt x="825" y="461"/>
                  <a:pt x="826" y="470"/>
                </a:cubicBezTo>
                <a:cubicBezTo>
                  <a:pt x="826" y="478"/>
                  <a:pt x="826" y="487"/>
                  <a:pt x="827" y="495"/>
                </a:cubicBezTo>
                <a:cubicBezTo>
                  <a:pt x="827" y="496"/>
                  <a:pt x="827" y="496"/>
                  <a:pt x="826" y="497"/>
                </a:cubicBezTo>
                <a:cubicBezTo>
                  <a:pt x="825" y="493"/>
                  <a:pt x="825" y="493"/>
                  <a:pt x="825" y="493"/>
                </a:cubicBezTo>
                <a:cubicBezTo>
                  <a:pt x="823" y="503"/>
                  <a:pt x="823" y="503"/>
                  <a:pt x="823" y="503"/>
                </a:cubicBezTo>
                <a:cubicBezTo>
                  <a:pt x="821" y="505"/>
                  <a:pt x="819" y="508"/>
                  <a:pt x="818" y="511"/>
                </a:cubicBezTo>
                <a:cubicBezTo>
                  <a:pt x="812" y="519"/>
                  <a:pt x="806" y="528"/>
                  <a:pt x="803" y="538"/>
                </a:cubicBezTo>
                <a:cubicBezTo>
                  <a:pt x="801" y="541"/>
                  <a:pt x="801" y="545"/>
                  <a:pt x="801" y="549"/>
                </a:cubicBezTo>
                <a:cubicBezTo>
                  <a:pt x="801" y="553"/>
                  <a:pt x="800" y="557"/>
                  <a:pt x="799" y="559"/>
                </a:cubicBezTo>
                <a:cubicBezTo>
                  <a:pt x="797" y="564"/>
                  <a:pt x="792" y="568"/>
                  <a:pt x="788" y="571"/>
                </a:cubicBezTo>
                <a:cubicBezTo>
                  <a:pt x="785" y="573"/>
                  <a:pt x="783" y="575"/>
                  <a:pt x="780" y="578"/>
                </a:cubicBezTo>
                <a:cubicBezTo>
                  <a:pt x="771" y="545"/>
                  <a:pt x="770" y="499"/>
                  <a:pt x="796" y="487"/>
                </a:cubicBezTo>
                <a:cubicBezTo>
                  <a:pt x="809" y="481"/>
                  <a:pt x="809" y="481"/>
                  <a:pt x="809" y="481"/>
                </a:cubicBezTo>
                <a:cubicBezTo>
                  <a:pt x="795" y="480"/>
                  <a:pt x="795" y="480"/>
                  <a:pt x="795" y="480"/>
                </a:cubicBezTo>
                <a:moveTo>
                  <a:pt x="873" y="671"/>
                </a:moveTo>
                <a:cubicBezTo>
                  <a:pt x="868" y="692"/>
                  <a:pt x="855" y="707"/>
                  <a:pt x="842" y="722"/>
                </a:cubicBezTo>
                <a:cubicBezTo>
                  <a:pt x="838" y="727"/>
                  <a:pt x="833" y="731"/>
                  <a:pt x="829" y="737"/>
                </a:cubicBezTo>
                <a:cubicBezTo>
                  <a:pt x="826" y="659"/>
                  <a:pt x="839" y="610"/>
                  <a:pt x="869" y="586"/>
                </a:cubicBezTo>
                <a:cubicBezTo>
                  <a:pt x="873" y="585"/>
                  <a:pt x="876" y="584"/>
                  <a:pt x="880" y="583"/>
                </a:cubicBezTo>
                <a:cubicBezTo>
                  <a:pt x="892" y="579"/>
                  <a:pt x="903" y="576"/>
                  <a:pt x="912" y="568"/>
                </a:cubicBezTo>
                <a:cubicBezTo>
                  <a:pt x="904" y="578"/>
                  <a:pt x="904" y="578"/>
                  <a:pt x="904" y="578"/>
                </a:cubicBezTo>
                <a:cubicBezTo>
                  <a:pt x="888" y="599"/>
                  <a:pt x="882" y="625"/>
                  <a:pt x="878" y="650"/>
                </a:cubicBezTo>
                <a:cubicBezTo>
                  <a:pt x="876" y="657"/>
                  <a:pt x="875" y="664"/>
                  <a:pt x="873" y="671"/>
                </a:cubicBezTo>
                <a:moveTo>
                  <a:pt x="910" y="693"/>
                </a:moveTo>
                <a:cubicBezTo>
                  <a:pt x="901" y="764"/>
                  <a:pt x="868" y="822"/>
                  <a:pt x="835" y="870"/>
                </a:cubicBezTo>
                <a:cubicBezTo>
                  <a:pt x="834" y="859"/>
                  <a:pt x="833" y="848"/>
                  <a:pt x="832" y="838"/>
                </a:cubicBezTo>
                <a:cubicBezTo>
                  <a:pt x="829" y="820"/>
                  <a:pt x="827" y="804"/>
                  <a:pt x="829" y="788"/>
                </a:cubicBezTo>
                <a:cubicBezTo>
                  <a:pt x="833" y="737"/>
                  <a:pt x="876" y="711"/>
                  <a:pt x="910" y="693"/>
                </a:cubicBezTo>
                <a:moveTo>
                  <a:pt x="879" y="551"/>
                </a:moveTo>
                <a:cubicBezTo>
                  <a:pt x="875" y="554"/>
                  <a:pt x="872" y="556"/>
                  <a:pt x="869" y="559"/>
                </a:cubicBezTo>
                <a:cubicBezTo>
                  <a:pt x="865" y="562"/>
                  <a:pt x="863" y="565"/>
                  <a:pt x="860" y="568"/>
                </a:cubicBezTo>
                <a:cubicBezTo>
                  <a:pt x="856" y="572"/>
                  <a:pt x="853" y="576"/>
                  <a:pt x="849" y="578"/>
                </a:cubicBezTo>
                <a:cubicBezTo>
                  <a:pt x="851" y="566"/>
                  <a:pt x="852" y="551"/>
                  <a:pt x="853" y="540"/>
                </a:cubicBezTo>
                <a:cubicBezTo>
                  <a:pt x="853" y="536"/>
                  <a:pt x="853" y="532"/>
                  <a:pt x="854" y="529"/>
                </a:cubicBezTo>
                <a:cubicBezTo>
                  <a:pt x="857" y="528"/>
                  <a:pt x="860" y="526"/>
                  <a:pt x="864" y="525"/>
                </a:cubicBezTo>
                <a:cubicBezTo>
                  <a:pt x="871" y="522"/>
                  <a:pt x="879" y="519"/>
                  <a:pt x="885" y="514"/>
                </a:cubicBezTo>
                <a:cubicBezTo>
                  <a:pt x="891" y="510"/>
                  <a:pt x="891" y="510"/>
                  <a:pt x="891" y="510"/>
                </a:cubicBezTo>
                <a:cubicBezTo>
                  <a:pt x="883" y="508"/>
                  <a:pt x="883" y="508"/>
                  <a:pt x="883" y="508"/>
                </a:cubicBezTo>
                <a:cubicBezTo>
                  <a:pt x="882" y="508"/>
                  <a:pt x="882" y="508"/>
                  <a:pt x="882" y="508"/>
                </a:cubicBezTo>
                <a:cubicBezTo>
                  <a:pt x="878" y="508"/>
                  <a:pt x="874" y="510"/>
                  <a:pt x="869" y="512"/>
                </a:cubicBezTo>
                <a:cubicBezTo>
                  <a:pt x="866" y="513"/>
                  <a:pt x="863" y="515"/>
                  <a:pt x="860" y="516"/>
                </a:cubicBezTo>
                <a:cubicBezTo>
                  <a:pt x="860" y="515"/>
                  <a:pt x="861" y="514"/>
                  <a:pt x="862" y="513"/>
                </a:cubicBezTo>
                <a:cubicBezTo>
                  <a:pt x="864" y="511"/>
                  <a:pt x="866" y="509"/>
                  <a:pt x="868" y="507"/>
                </a:cubicBezTo>
                <a:cubicBezTo>
                  <a:pt x="870" y="505"/>
                  <a:pt x="870" y="505"/>
                  <a:pt x="870" y="505"/>
                </a:cubicBezTo>
                <a:cubicBezTo>
                  <a:pt x="868" y="502"/>
                  <a:pt x="868" y="502"/>
                  <a:pt x="868" y="502"/>
                </a:cubicBezTo>
                <a:cubicBezTo>
                  <a:pt x="866" y="499"/>
                  <a:pt x="861" y="500"/>
                  <a:pt x="857" y="503"/>
                </a:cubicBezTo>
                <a:cubicBezTo>
                  <a:pt x="858" y="484"/>
                  <a:pt x="863" y="461"/>
                  <a:pt x="874" y="433"/>
                </a:cubicBezTo>
                <a:cubicBezTo>
                  <a:pt x="881" y="431"/>
                  <a:pt x="889" y="430"/>
                  <a:pt x="897" y="428"/>
                </a:cubicBezTo>
                <a:cubicBezTo>
                  <a:pt x="903" y="427"/>
                  <a:pt x="910" y="425"/>
                  <a:pt x="917" y="423"/>
                </a:cubicBezTo>
                <a:cubicBezTo>
                  <a:pt x="916" y="431"/>
                  <a:pt x="915" y="439"/>
                  <a:pt x="915" y="447"/>
                </a:cubicBezTo>
                <a:cubicBezTo>
                  <a:pt x="913" y="478"/>
                  <a:pt x="910" y="516"/>
                  <a:pt x="895" y="538"/>
                </a:cubicBezTo>
                <a:cubicBezTo>
                  <a:pt x="892" y="543"/>
                  <a:pt x="885" y="547"/>
                  <a:pt x="879" y="551"/>
                </a:cubicBezTo>
                <a:moveTo>
                  <a:pt x="869" y="393"/>
                </a:moveTo>
                <a:cubicBezTo>
                  <a:pt x="866" y="397"/>
                  <a:pt x="864" y="402"/>
                  <a:pt x="862" y="406"/>
                </a:cubicBezTo>
                <a:cubicBezTo>
                  <a:pt x="858" y="414"/>
                  <a:pt x="855" y="422"/>
                  <a:pt x="849" y="425"/>
                </a:cubicBezTo>
                <a:cubicBezTo>
                  <a:pt x="847" y="418"/>
                  <a:pt x="845" y="413"/>
                  <a:pt x="842" y="408"/>
                </a:cubicBezTo>
                <a:cubicBezTo>
                  <a:pt x="841" y="406"/>
                  <a:pt x="841" y="406"/>
                  <a:pt x="841" y="406"/>
                </a:cubicBezTo>
                <a:cubicBezTo>
                  <a:pt x="855" y="378"/>
                  <a:pt x="868" y="356"/>
                  <a:pt x="899" y="354"/>
                </a:cubicBezTo>
                <a:cubicBezTo>
                  <a:pt x="897" y="359"/>
                  <a:pt x="892" y="364"/>
                  <a:pt x="887" y="370"/>
                </a:cubicBezTo>
                <a:cubicBezTo>
                  <a:pt x="881" y="377"/>
                  <a:pt x="874" y="384"/>
                  <a:pt x="869" y="393"/>
                </a:cubicBezTo>
                <a:moveTo>
                  <a:pt x="897" y="344"/>
                </a:moveTo>
                <a:cubicBezTo>
                  <a:pt x="897" y="344"/>
                  <a:pt x="896" y="344"/>
                  <a:pt x="896" y="345"/>
                </a:cubicBezTo>
                <a:cubicBezTo>
                  <a:pt x="899" y="343"/>
                  <a:pt x="901" y="341"/>
                  <a:pt x="904" y="339"/>
                </a:cubicBezTo>
                <a:cubicBezTo>
                  <a:pt x="906" y="338"/>
                  <a:pt x="908" y="337"/>
                  <a:pt x="910" y="335"/>
                </a:cubicBezTo>
                <a:cubicBezTo>
                  <a:pt x="910" y="338"/>
                  <a:pt x="910" y="341"/>
                  <a:pt x="910" y="343"/>
                </a:cubicBezTo>
                <a:cubicBezTo>
                  <a:pt x="905" y="343"/>
                  <a:pt x="901" y="344"/>
                  <a:pt x="897" y="344"/>
                </a:cubicBezTo>
                <a:moveTo>
                  <a:pt x="897" y="325"/>
                </a:moveTo>
                <a:cubicBezTo>
                  <a:pt x="876" y="342"/>
                  <a:pt x="854" y="359"/>
                  <a:pt x="836" y="380"/>
                </a:cubicBezTo>
                <a:cubicBezTo>
                  <a:pt x="835" y="379"/>
                  <a:pt x="835" y="378"/>
                  <a:pt x="834" y="376"/>
                </a:cubicBezTo>
                <a:cubicBezTo>
                  <a:pt x="833" y="375"/>
                  <a:pt x="832" y="373"/>
                  <a:pt x="832" y="372"/>
                </a:cubicBezTo>
                <a:cubicBezTo>
                  <a:pt x="844" y="358"/>
                  <a:pt x="855" y="342"/>
                  <a:pt x="864" y="328"/>
                </a:cubicBezTo>
                <a:cubicBezTo>
                  <a:pt x="879" y="305"/>
                  <a:pt x="879" y="305"/>
                  <a:pt x="879" y="305"/>
                </a:cubicBezTo>
                <a:cubicBezTo>
                  <a:pt x="859" y="323"/>
                  <a:pt x="859" y="323"/>
                  <a:pt x="859" y="323"/>
                </a:cubicBezTo>
                <a:cubicBezTo>
                  <a:pt x="850" y="331"/>
                  <a:pt x="842" y="341"/>
                  <a:pt x="835" y="351"/>
                </a:cubicBezTo>
                <a:cubicBezTo>
                  <a:pt x="834" y="353"/>
                  <a:pt x="832" y="356"/>
                  <a:pt x="830" y="358"/>
                </a:cubicBezTo>
                <a:cubicBezTo>
                  <a:pt x="828" y="353"/>
                  <a:pt x="825" y="348"/>
                  <a:pt x="822" y="344"/>
                </a:cubicBezTo>
                <a:cubicBezTo>
                  <a:pt x="817" y="337"/>
                  <a:pt x="813" y="331"/>
                  <a:pt x="814" y="324"/>
                </a:cubicBezTo>
                <a:cubicBezTo>
                  <a:pt x="814" y="324"/>
                  <a:pt x="814" y="324"/>
                  <a:pt x="814" y="324"/>
                </a:cubicBezTo>
                <a:cubicBezTo>
                  <a:pt x="850" y="321"/>
                  <a:pt x="881" y="296"/>
                  <a:pt x="904" y="275"/>
                </a:cubicBezTo>
                <a:cubicBezTo>
                  <a:pt x="904" y="290"/>
                  <a:pt x="905" y="304"/>
                  <a:pt x="908" y="316"/>
                </a:cubicBezTo>
                <a:cubicBezTo>
                  <a:pt x="905" y="319"/>
                  <a:pt x="901" y="322"/>
                  <a:pt x="897" y="325"/>
                </a:cubicBezTo>
                <a:moveTo>
                  <a:pt x="815" y="403"/>
                </a:moveTo>
                <a:cubicBezTo>
                  <a:pt x="815" y="403"/>
                  <a:pt x="815" y="402"/>
                  <a:pt x="815" y="402"/>
                </a:cubicBezTo>
                <a:cubicBezTo>
                  <a:pt x="817" y="406"/>
                  <a:pt x="818" y="410"/>
                  <a:pt x="819" y="414"/>
                </a:cubicBezTo>
                <a:cubicBezTo>
                  <a:pt x="817" y="417"/>
                  <a:pt x="817" y="417"/>
                  <a:pt x="817" y="417"/>
                </a:cubicBezTo>
                <a:cubicBezTo>
                  <a:pt x="814" y="421"/>
                  <a:pt x="811" y="425"/>
                  <a:pt x="808" y="429"/>
                </a:cubicBezTo>
                <a:cubicBezTo>
                  <a:pt x="808" y="420"/>
                  <a:pt x="812" y="411"/>
                  <a:pt x="815" y="403"/>
                </a:cubicBezTo>
                <a:moveTo>
                  <a:pt x="811" y="551"/>
                </a:moveTo>
                <a:cubicBezTo>
                  <a:pt x="812" y="543"/>
                  <a:pt x="816" y="536"/>
                  <a:pt x="820" y="528"/>
                </a:cubicBezTo>
                <a:cubicBezTo>
                  <a:pt x="822" y="525"/>
                  <a:pt x="824" y="522"/>
                  <a:pt x="825" y="519"/>
                </a:cubicBezTo>
                <a:cubicBezTo>
                  <a:pt x="825" y="531"/>
                  <a:pt x="819" y="543"/>
                  <a:pt x="811" y="551"/>
                </a:cubicBezTo>
                <a:moveTo>
                  <a:pt x="819" y="561"/>
                </a:moveTo>
                <a:cubicBezTo>
                  <a:pt x="818" y="566"/>
                  <a:pt x="817" y="572"/>
                  <a:pt x="815" y="577"/>
                </a:cubicBezTo>
                <a:cubicBezTo>
                  <a:pt x="814" y="579"/>
                  <a:pt x="814" y="582"/>
                  <a:pt x="813" y="584"/>
                </a:cubicBezTo>
                <a:cubicBezTo>
                  <a:pt x="811" y="584"/>
                  <a:pt x="808" y="584"/>
                  <a:pt x="805" y="584"/>
                </a:cubicBezTo>
                <a:cubicBezTo>
                  <a:pt x="802" y="584"/>
                  <a:pt x="799" y="584"/>
                  <a:pt x="797" y="584"/>
                </a:cubicBezTo>
                <a:cubicBezTo>
                  <a:pt x="799" y="582"/>
                  <a:pt x="801" y="579"/>
                  <a:pt x="804" y="577"/>
                </a:cubicBezTo>
                <a:cubicBezTo>
                  <a:pt x="809" y="572"/>
                  <a:pt x="814" y="567"/>
                  <a:pt x="819" y="561"/>
                </a:cubicBezTo>
                <a:moveTo>
                  <a:pt x="789" y="593"/>
                </a:moveTo>
                <a:cubicBezTo>
                  <a:pt x="792" y="595"/>
                  <a:pt x="797" y="595"/>
                  <a:pt x="803" y="594"/>
                </a:cubicBezTo>
                <a:cubicBezTo>
                  <a:pt x="806" y="594"/>
                  <a:pt x="809" y="593"/>
                  <a:pt x="812" y="594"/>
                </a:cubicBezTo>
                <a:cubicBezTo>
                  <a:pt x="808" y="609"/>
                  <a:pt x="805" y="624"/>
                  <a:pt x="802" y="640"/>
                </a:cubicBezTo>
                <a:cubicBezTo>
                  <a:pt x="800" y="650"/>
                  <a:pt x="798" y="660"/>
                  <a:pt x="796" y="671"/>
                </a:cubicBezTo>
                <a:cubicBezTo>
                  <a:pt x="792" y="660"/>
                  <a:pt x="790" y="646"/>
                  <a:pt x="788" y="634"/>
                </a:cubicBezTo>
                <a:cubicBezTo>
                  <a:pt x="786" y="623"/>
                  <a:pt x="785" y="612"/>
                  <a:pt x="782" y="603"/>
                </a:cubicBezTo>
                <a:cubicBezTo>
                  <a:pt x="784" y="599"/>
                  <a:pt x="786" y="596"/>
                  <a:pt x="789" y="593"/>
                </a:cubicBezTo>
                <a:moveTo>
                  <a:pt x="835" y="1112"/>
                </a:moveTo>
                <a:cubicBezTo>
                  <a:pt x="835" y="1107"/>
                  <a:pt x="835" y="1103"/>
                  <a:pt x="835" y="1099"/>
                </a:cubicBezTo>
                <a:cubicBezTo>
                  <a:pt x="835" y="1090"/>
                  <a:pt x="834" y="1081"/>
                  <a:pt x="835" y="1071"/>
                </a:cubicBezTo>
                <a:cubicBezTo>
                  <a:pt x="839" y="1080"/>
                  <a:pt x="841" y="1093"/>
                  <a:pt x="839" y="1102"/>
                </a:cubicBezTo>
                <a:cubicBezTo>
                  <a:pt x="838" y="1106"/>
                  <a:pt x="837" y="1109"/>
                  <a:pt x="835" y="1112"/>
                </a:cubicBezTo>
                <a:moveTo>
                  <a:pt x="836" y="1005"/>
                </a:moveTo>
                <a:cubicBezTo>
                  <a:pt x="840" y="1006"/>
                  <a:pt x="845" y="1007"/>
                  <a:pt x="850" y="1009"/>
                </a:cubicBezTo>
                <a:cubicBezTo>
                  <a:pt x="853" y="1010"/>
                  <a:pt x="856" y="1011"/>
                  <a:pt x="859" y="1011"/>
                </a:cubicBezTo>
                <a:cubicBezTo>
                  <a:pt x="858" y="1018"/>
                  <a:pt x="857" y="1026"/>
                  <a:pt x="856" y="1034"/>
                </a:cubicBezTo>
                <a:cubicBezTo>
                  <a:pt x="856" y="1038"/>
                  <a:pt x="855" y="1042"/>
                  <a:pt x="855" y="1046"/>
                </a:cubicBezTo>
                <a:cubicBezTo>
                  <a:pt x="853" y="1042"/>
                  <a:pt x="851" y="1039"/>
                  <a:pt x="848" y="1035"/>
                </a:cubicBezTo>
                <a:cubicBezTo>
                  <a:pt x="843" y="1026"/>
                  <a:pt x="838" y="1018"/>
                  <a:pt x="836" y="1005"/>
                </a:cubicBezTo>
                <a:moveTo>
                  <a:pt x="834" y="975"/>
                </a:moveTo>
                <a:cubicBezTo>
                  <a:pt x="839" y="930"/>
                  <a:pt x="858" y="903"/>
                  <a:pt x="877" y="874"/>
                </a:cubicBezTo>
                <a:cubicBezTo>
                  <a:pt x="888" y="858"/>
                  <a:pt x="900" y="841"/>
                  <a:pt x="908" y="822"/>
                </a:cubicBezTo>
                <a:cubicBezTo>
                  <a:pt x="912" y="819"/>
                  <a:pt x="917" y="820"/>
                  <a:pt x="924" y="821"/>
                </a:cubicBezTo>
                <a:cubicBezTo>
                  <a:pt x="927" y="822"/>
                  <a:pt x="930" y="823"/>
                  <a:pt x="934" y="823"/>
                </a:cubicBezTo>
                <a:cubicBezTo>
                  <a:pt x="926" y="847"/>
                  <a:pt x="914" y="867"/>
                  <a:pt x="903" y="886"/>
                </a:cubicBezTo>
                <a:cubicBezTo>
                  <a:pt x="886" y="915"/>
                  <a:pt x="869" y="944"/>
                  <a:pt x="864" y="987"/>
                </a:cubicBezTo>
                <a:cubicBezTo>
                  <a:pt x="852" y="984"/>
                  <a:pt x="842" y="980"/>
                  <a:pt x="834" y="975"/>
                </a:cubicBezTo>
                <a:moveTo>
                  <a:pt x="1076" y="660"/>
                </a:moveTo>
                <a:cubicBezTo>
                  <a:pt x="1049" y="665"/>
                  <a:pt x="1024" y="675"/>
                  <a:pt x="998" y="693"/>
                </a:cubicBezTo>
                <a:cubicBezTo>
                  <a:pt x="999" y="691"/>
                  <a:pt x="999" y="688"/>
                  <a:pt x="1000" y="686"/>
                </a:cubicBezTo>
                <a:cubicBezTo>
                  <a:pt x="1001" y="686"/>
                  <a:pt x="1001" y="686"/>
                  <a:pt x="1001" y="686"/>
                </a:cubicBezTo>
                <a:cubicBezTo>
                  <a:pt x="1000" y="685"/>
                  <a:pt x="1000" y="685"/>
                  <a:pt x="1000" y="685"/>
                </a:cubicBezTo>
                <a:cubicBezTo>
                  <a:pt x="1001" y="681"/>
                  <a:pt x="1002" y="676"/>
                  <a:pt x="1003" y="672"/>
                </a:cubicBezTo>
                <a:cubicBezTo>
                  <a:pt x="1006" y="663"/>
                  <a:pt x="1008" y="654"/>
                  <a:pt x="1010" y="645"/>
                </a:cubicBezTo>
                <a:cubicBezTo>
                  <a:pt x="1034" y="639"/>
                  <a:pt x="1056" y="621"/>
                  <a:pt x="1077" y="604"/>
                </a:cubicBezTo>
                <a:cubicBezTo>
                  <a:pt x="1081" y="601"/>
                  <a:pt x="1084" y="598"/>
                  <a:pt x="1088" y="595"/>
                </a:cubicBezTo>
                <a:cubicBezTo>
                  <a:pt x="1081" y="614"/>
                  <a:pt x="1076" y="635"/>
                  <a:pt x="1076" y="660"/>
                </a:cubicBezTo>
                <a:moveTo>
                  <a:pt x="1089" y="682"/>
                </a:moveTo>
                <a:cubicBezTo>
                  <a:pt x="1090" y="674"/>
                  <a:pt x="1090" y="674"/>
                  <a:pt x="1090" y="674"/>
                </a:cubicBezTo>
                <a:cubicBezTo>
                  <a:pt x="1100" y="671"/>
                  <a:pt x="1110" y="668"/>
                  <a:pt x="1120" y="665"/>
                </a:cubicBezTo>
                <a:cubicBezTo>
                  <a:pt x="1123" y="664"/>
                  <a:pt x="1127" y="663"/>
                  <a:pt x="1130" y="662"/>
                </a:cubicBezTo>
                <a:cubicBezTo>
                  <a:pt x="1131" y="673"/>
                  <a:pt x="1130" y="684"/>
                  <a:pt x="1129" y="695"/>
                </a:cubicBezTo>
                <a:cubicBezTo>
                  <a:pt x="1128" y="698"/>
                  <a:pt x="1128" y="702"/>
                  <a:pt x="1127" y="706"/>
                </a:cubicBezTo>
                <a:cubicBezTo>
                  <a:pt x="1118" y="709"/>
                  <a:pt x="1108" y="715"/>
                  <a:pt x="1100" y="721"/>
                </a:cubicBezTo>
                <a:cubicBezTo>
                  <a:pt x="1095" y="724"/>
                  <a:pt x="1089" y="728"/>
                  <a:pt x="1085" y="730"/>
                </a:cubicBezTo>
                <a:cubicBezTo>
                  <a:pt x="1087" y="715"/>
                  <a:pt x="1088" y="698"/>
                  <a:pt x="1089" y="682"/>
                </a:cubicBezTo>
                <a:moveTo>
                  <a:pt x="1012" y="797"/>
                </a:moveTo>
                <a:cubicBezTo>
                  <a:pt x="995" y="801"/>
                  <a:pt x="981" y="803"/>
                  <a:pt x="966" y="802"/>
                </a:cubicBezTo>
                <a:cubicBezTo>
                  <a:pt x="968" y="794"/>
                  <a:pt x="971" y="785"/>
                  <a:pt x="974" y="777"/>
                </a:cubicBezTo>
                <a:cubicBezTo>
                  <a:pt x="980" y="760"/>
                  <a:pt x="987" y="742"/>
                  <a:pt x="990" y="721"/>
                </a:cubicBezTo>
                <a:cubicBezTo>
                  <a:pt x="1009" y="696"/>
                  <a:pt x="1041" y="686"/>
                  <a:pt x="1075" y="677"/>
                </a:cubicBezTo>
                <a:cubicBezTo>
                  <a:pt x="1074" y="710"/>
                  <a:pt x="1068" y="729"/>
                  <a:pt x="1060" y="752"/>
                </a:cubicBezTo>
                <a:cubicBezTo>
                  <a:pt x="1043" y="765"/>
                  <a:pt x="1028" y="780"/>
                  <a:pt x="1012" y="797"/>
                </a:cubicBezTo>
                <a:moveTo>
                  <a:pt x="1091" y="830"/>
                </a:moveTo>
                <a:cubicBezTo>
                  <a:pt x="1100" y="833"/>
                  <a:pt x="1109" y="836"/>
                  <a:pt x="1119" y="838"/>
                </a:cubicBezTo>
                <a:cubicBezTo>
                  <a:pt x="1121" y="841"/>
                  <a:pt x="1123" y="843"/>
                  <a:pt x="1124" y="846"/>
                </a:cubicBezTo>
                <a:cubicBezTo>
                  <a:pt x="1135" y="861"/>
                  <a:pt x="1145" y="877"/>
                  <a:pt x="1161" y="887"/>
                </a:cubicBezTo>
                <a:cubicBezTo>
                  <a:pt x="1161" y="892"/>
                  <a:pt x="1163" y="896"/>
                  <a:pt x="1164" y="901"/>
                </a:cubicBezTo>
                <a:cubicBezTo>
                  <a:pt x="1165" y="903"/>
                  <a:pt x="1165" y="905"/>
                  <a:pt x="1166" y="907"/>
                </a:cubicBezTo>
                <a:cubicBezTo>
                  <a:pt x="1148" y="897"/>
                  <a:pt x="1132" y="885"/>
                  <a:pt x="1116" y="874"/>
                </a:cubicBezTo>
                <a:cubicBezTo>
                  <a:pt x="1088" y="854"/>
                  <a:pt x="1060" y="834"/>
                  <a:pt x="1023" y="822"/>
                </a:cubicBezTo>
                <a:cubicBezTo>
                  <a:pt x="1025" y="820"/>
                  <a:pt x="1026" y="819"/>
                  <a:pt x="1028" y="817"/>
                </a:cubicBezTo>
                <a:cubicBezTo>
                  <a:pt x="1029" y="816"/>
                  <a:pt x="1030" y="815"/>
                  <a:pt x="1030" y="815"/>
                </a:cubicBezTo>
                <a:cubicBezTo>
                  <a:pt x="1052" y="818"/>
                  <a:pt x="1072" y="824"/>
                  <a:pt x="1091" y="830"/>
                </a:cubicBezTo>
                <a:moveTo>
                  <a:pt x="981" y="830"/>
                </a:moveTo>
                <a:cubicBezTo>
                  <a:pt x="976" y="839"/>
                  <a:pt x="968" y="845"/>
                  <a:pt x="960" y="852"/>
                </a:cubicBezTo>
                <a:cubicBezTo>
                  <a:pt x="955" y="856"/>
                  <a:pt x="950" y="860"/>
                  <a:pt x="946" y="865"/>
                </a:cubicBezTo>
                <a:cubicBezTo>
                  <a:pt x="947" y="859"/>
                  <a:pt x="949" y="854"/>
                  <a:pt x="952" y="848"/>
                </a:cubicBezTo>
                <a:cubicBezTo>
                  <a:pt x="955" y="841"/>
                  <a:pt x="958" y="834"/>
                  <a:pt x="959" y="826"/>
                </a:cubicBezTo>
                <a:cubicBezTo>
                  <a:pt x="960" y="826"/>
                  <a:pt x="960" y="826"/>
                  <a:pt x="960" y="826"/>
                </a:cubicBezTo>
                <a:cubicBezTo>
                  <a:pt x="967" y="827"/>
                  <a:pt x="974" y="829"/>
                  <a:pt x="981" y="830"/>
                </a:cubicBezTo>
                <a:moveTo>
                  <a:pt x="983" y="676"/>
                </a:moveTo>
                <a:cubicBezTo>
                  <a:pt x="978" y="673"/>
                  <a:pt x="973" y="671"/>
                  <a:pt x="968" y="669"/>
                </a:cubicBezTo>
                <a:cubicBezTo>
                  <a:pt x="971" y="667"/>
                  <a:pt x="974" y="666"/>
                  <a:pt x="977" y="664"/>
                </a:cubicBezTo>
                <a:cubicBezTo>
                  <a:pt x="981" y="662"/>
                  <a:pt x="985" y="660"/>
                  <a:pt x="989" y="657"/>
                </a:cubicBezTo>
                <a:cubicBezTo>
                  <a:pt x="987" y="663"/>
                  <a:pt x="985" y="670"/>
                  <a:pt x="983" y="676"/>
                </a:cubicBezTo>
                <a:moveTo>
                  <a:pt x="998" y="624"/>
                </a:moveTo>
                <a:cubicBezTo>
                  <a:pt x="997" y="630"/>
                  <a:pt x="996" y="635"/>
                  <a:pt x="995" y="640"/>
                </a:cubicBezTo>
                <a:cubicBezTo>
                  <a:pt x="983" y="647"/>
                  <a:pt x="969" y="653"/>
                  <a:pt x="955" y="659"/>
                </a:cubicBezTo>
                <a:cubicBezTo>
                  <a:pt x="953" y="660"/>
                  <a:pt x="953" y="660"/>
                  <a:pt x="953" y="660"/>
                </a:cubicBezTo>
                <a:cubicBezTo>
                  <a:pt x="958" y="641"/>
                  <a:pt x="973" y="626"/>
                  <a:pt x="988" y="612"/>
                </a:cubicBezTo>
                <a:cubicBezTo>
                  <a:pt x="993" y="608"/>
                  <a:pt x="998" y="603"/>
                  <a:pt x="1002" y="598"/>
                </a:cubicBezTo>
                <a:cubicBezTo>
                  <a:pt x="1001" y="606"/>
                  <a:pt x="1000" y="616"/>
                  <a:pt x="998" y="624"/>
                </a:cubicBezTo>
                <a:moveTo>
                  <a:pt x="954" y="675"/>
                </a:moveTo>
                <a:cubicBezTo>
                  <a:pt x="958" y="676"/>
                  <a:pt x="961" y="677"/>
                  <a:pt x="965" y="678"/>
                </a:cubicBezTo>
                <a:cubicBezTo>
                  <a:pt x="969" y="680"/>
                  <a:pt x="974" y="682"/>
                  <a:pt x="981" y="683"/>
                </a:cubicBezTo>
                <a:cubicBezTo>
                  <a:pt x="978" y="691"/>
                  <a:pt x="976" y="699"/>
                  <a:pt x="973" y="707"/>
                </a:cubicBezTo>
                <a:cubicBezTo>
                  <a:pt x="964" y="738"/>
                  <a:pt x="954" y="770"/>
                  <a:pt x="943" y="801"/>
                </a:cubicBezTo>
                <a:cubicBezTo>
                  <a:pt x="939" y="800"/>
                  <a:pt x="935" y="799"/>
                  <a:pt x="931" y="798"/>
                </a:cubicBezTo>
                <a:cubicBezTo>
                  <a:pt x="925" y="797"/>
                  <a:pt x="920" y="796"/>
                  <a:pt x="915" y="796"/>
                </a:cubicBezTo>
                <a:cubicBezTo>
                  <a:pt x="914" y="796"/>
                  <a:pt x="913" y="796"/>
                  <a:pt x="912" y="796"/>
                </a:cubicBezTo>
                <a:cubicBezTo>
                  <a:pt x="914" y="788"/>
                  <a:pt x="916" y="781"/>
                  <a:pt x="919" y="774"/>
                </a:cubicBezTo>
                <a:cubicBezTo>
                  <a:pt x="928" y="744"/>
                  <a:pt x="938" y="714"/>
                  <a:pt x="944" y="679"/>
                </a:cubicBezTo>
                <a:cubicBezTo>
                  <a:pt x="949" y="675"/>
                  <a:pt x="952" y="675"/>
                  <a:pt x="954" y="675"/>
                </a:cubicBezTo>
                <a:moveTo>
                  <a:pt x="888" y="1023"/>
                </a:moveTo>
                <a:cubicBezTo>
                  <a:pt x="893" y="1026"/>
                  <a:pt x="898" y="1030"/>
                  <a:pt x="902" y="1035"/>
                </a:cubicBezTo>
                <a:cubicBezTo>
                  <a:pt x="905" y="1037"/>
                  <a:pt x="907" y="1040"/>
                  <a:pt x="911" y="1043"/>
                </a:cubicBezTo>
                <a:cubicBezTo>
                  <a:pt x="910" y="1043"/>
                  <a:pt x="910" y="1043"/>
                  <a:pt x="910" y="1043"/>
                </a:cubicBezTo>
                <a:cubicBezTo>
                  <a:pt x="903" y="1046"/>
                  <a:pt x="896" y="1049"/>
                  <a:pt x="889" y="1051"/>
                </a:cubicBezTo>
                <a:cubicBezTo>
                  <a:pt x="887" y="1043"/>
                  <a:pt x="886" y="1031"/>
                  <a:pt x="888" y="1023"/>
                </a:cubicBezTo>
                <a:moveTo>
                  <a:pt x="1356" y="938"/>
                </a:moveTo>
                <a:cubicBezTo>
                  <a:pt x="1352" y="940"/>
                  <a:pt x="1348" y="942"/>
                  <a:pt x="1344" y="943"/>
                </a:cubicBezTo>
                <a:cubicBezTo>
                  <a:pt x="1337" y="946"/>
                  <a:pt x="1329" y="949"/>
                  <a:pt x="1322" y="954"/>
                </a:cubicBezTo>
                <a:cubicBezTo>
                  <a:pt x="1303" y="943"/>
                  <a:pt x="1278" y="939"/>
                  <a:pt x="1251" y="934"/>
                </a:cubicBezTo>
                <a:cubicBezTo>
                  <a:pt x="1225" y="929"/>
                  <a:pt x="1198" y="925"/>
                  <a:pt x="1178" y="913"/>
                </a:cubicBezTo>
                <a:cubicBezTo>
                  <a:pt x="1177" y="909"/>
                  <a:pt x="1176" y="906"/>
                  <a:pt x="1175" y="903"/>
                </a:cubicBezTo>
                <a:cubicBezTo>
                  <a:pt x="1174" y="901"/>
                  <a:pt x="1174" y="899"/>
                  <a:pt x="1173" y="897"/>
                </a:cubicBezTo>
                <a:cubicBezTo>
                  <a:pt x="1192" y="909"/>
                  <a:pt x="1215" y="917"/>
                  <a:pt x="1237" y="925"/>
                </a:cubicBezTo>
                <a:cubicBezTo>
                  <a:pt x="1247" y="928"/>
                  <a:pt x="1257" y="932"/>
                  <a:pt x="1266" y="936"/>
                </a:cubicBezTo>
                <a:cubicBezTo>
                  <a:pt x="1269" y="929"/>
                  <a:pt x="1269" y="929"/>
                  <a:pt x="1269" y="929"/>
                </a:cubicBezTo>
                <a:cubicBezTo>
                  <a:pt x="1260" y="925"/>
                  <a:pt x="1250" y="921"/>
                  <a:pt x="1240" y="917"/>
                </a:cubicBezTo>
                <a:cubicBezTo>
                  <a:pt x="1198" y="899"/>
                  <a:pt x="1155" y="881"/>
                  <a:pt x="1134" y="845"/>
                </a:cubicBezTo>
                <a:cubicBezTo>
                  <a:pt x="1153" y="849"/>
                  <a:pt x="1172" y="855"/>
                  <a:pt x="1191" y="862"/>
                </a:cubicBezTo>
                <a:cubicBezTo>
                  <a:pt x="1218" y="872"/>
                  <a:pt x="1246" y="882"/>
                  <a:pt x="1277" y="886"/>
                </a:cubicBezTo>
                <a:cubicBezTo>
                  <a:pt x="1301" y="911"/>
                  <a:pt x="1327" y="928"/>
                  <a:pt x="1356" y="938"/>
                </a:cubicBezTo>
                <a:moveTo>
                  <a:pt x="1439" y="876"/>
                </a:moveTo>
                <a:cubicBezTo>
                  <a:pt x="1443" y="880"/>
                  <a:pt x="1450" y="886"/>
                  <a:pt x="1458" y="891"/>
                </a:cubicBezTo>
                <a:cubicBezTo>
                  <a:pt x="1451" y="891"/>
                  <a:pt x="1451" y="891"/>
                  <a:pt x="1451" y="891"/>
                </a:cubicBezTo>
                <a:cubicBezTo>
                  <a:pt x="1427" y="892"/>
                  <a:pt x="1404" y="892"/>
                  <a:pt x="1381" y="890"/>
                </a:cubicBezTo>
                <a:cubicBezTo>
                  <a:pt x="1285" y="883"/>
                  <a:pt x="1205" y="853"/>
                  <a:pt x="1127" y="824"/>
                </a:cubicBezTo>
                <a:cubicBezTo>
                  <a:pt x="1111" y="818"/>
                  <a:pt x="1095" y="812"/>
                  <a:pt x="1079" y="806"/>
                </a:cubicBezTo>
                <a:cubicBezTo>
                  <a:pt x="1111" y="804"/>
                  <a:pt x="1142" y="804"/>
                  <a:pt x="1169" y="805"/>
                </a:cubicBezTo>
                <a:cubicBezTo>
                  <a:pt x="1178" y="805"/>
                  <a:pt x="1188" y="805"/>
                  <a:pt x="1197" y="806"/>
                </a:cubicBezTo>
                <a:cubicBezTo>
                  <a:pt x="1212" y="806"/>
                  <a:pt x="1227" y="806"/>
                  <a:pt x="1241" y="807"/>
                </a:cubicBezTo>
                <a:cubicBezTo>
                  <a:pt x="1262" y="808"/>
                  <a:pt x="1277" y="812"/>
                  <a:pt x="1288" y="818"/>
                </a:cubicBezTo>
                <a:cubicBezTo>
                  <a:pt x="1293" y="820"/>
                  <a:pt x="1298" y="824"/>
                  <a:pt x="1303" y="828"/>
                </a:cubicBezTo>
                <a:cubicBezTo>
                  <a:pt x="1306" y="831"/>
                  <a:pt x="1310" y="834"/>
                  <a:pt x="1314" y="837"/>
                </a:cubicBezTo>
                <a:cubicBezTo>
                  <a:pt x="1319" y="840"/>
                  <a:pt x="1319" y="840"/>
                  <a:pt x="1319" y="840"/>
                </a:cubicBezTo>
                <a:cubicBezTo>
                  <a:pt x="1347" y="859"/>
                  <a:pt x="1372" y="875"/>
                  <a:pt x="1405" y="889"/>
                </a:cubicBezTo>
                <a:cubicBezTo>
                  <a:pt x="1408" y="883"/>
                  <a:pt x="1408" y="883"/>
                  <a:pt x="1408" y="883"/>
                </a:cubicBezTo>
                <a:cubicBezTo>
                  <a:pt x="1397" y="876"/>
                  <a:pt x="1386" y="870"/>
                  <a:pt x="1375" y="863"/>
                </a:cubicBezTo>
                <a:cubicBezTo>
                  <a:pt x="1358" y="854"/>
                  <a:pt x="1341" y="844"/>
                  <a:pt x="1325" y="833"/>
                </a:cubicBezTo>
                <a:cubicBezTo>
                  <a:pt x="1326" y="833"/>
                  <a:pt x="1327" y="833"/>
                  <a:pt x="1327" y="834"/>
                </a:cubicBezTo>
                <a:cubicBezTo>
                  <a:pt x="1362" y="849"/>
                  <a:pt x="1398" y="865"/>
                  <a:pt x="1439" y="876"/>
                </a:cubicBezTo>
                <a:moveTo>
                  <a:pt x="1412" y="858"/>
                </a:moveTo>
                <a:cubicBezTo>
                  <a:pt x="1400" y="854"/>
                  <a:pt x="1389" y="849"/>
                  <a:pt x="1378" y="844"/>
                </a:cubicBezTo>
                <a:cubicBezTo>
                  <a:pt x="1378" y="838"/>
                  <a:pt x="1378" y="838"/>
                  <a:pt x="1378" y="838"/>
                </a:cubicBezTo>
                <a:cubicBezTo>
                  <a:pt x="1378" y="832"/>
                  <a:pt x="1376" y="826"/>
                  <a:pt x="1374" y="821"/>
                </a:cubicBezTo>
                <a:cubicBezTo>
                  <a:pt x="1372" y="816"/>
                  <a:pt x="1371" y="812"/>
                  <a:pt x="1371" y="808"/>
                </a:cubicBezTo>
                <a:cubicBezTo>
                  <a:pt x="1379" y="823"/>
                  <a:pt x="1394" y="845"/>
                  <a:pt x="1412" y="858"/>
                </a:cubicBezTo>
                <a:moveTo>
                  <a:pt x="1247" y="777"/>
                </a:moveTo>
                <a:cubicBezTo>
                  <a:pt x="1244" y="775"/>
                  <a:pt x="1245" y="770"/>
                  <a:pt x="1245" y="764"/>
                </a:cubicBezTo>
                <a:cubicBezTo>
                  <a:pt x="1246" y="762"/>
                  <a:pt x="1246" y="761"/>
                  <a:pt x="1246" y="759"/>
                </a:cubicBezTo>
                <a:cubicBezTo>
                  <a:pt x="1259" y="776"/>
                  <a:pt x="1277" y="788"/>
                  <a:pt x="1287" y="796"/>
                </a:cubicBezTo>
                <a:cubicBezTo>
                  <a:pt x="1292" y="790"/>
                  <a:pt x="1292" y="790"/>
                  <a:pt x="1292" y="790"/>
                </a:cubicBezTo>
                <a:cubicBezTo>
                  <a:pt x="1288" y="786"/>
                  <a:pt x="1283" y="782"/>
                  <a:pt x="1279" y="778"/>
                </a:cubicBezTo>
                <a:cubicBezTo>
                  <a:pt x="1262" y="763"/>
                  <a:pt x="1246" y="748"/>
                  <a:pt x="1239" y="726"/>
                </a:cubicBezTo>
                <a:cubicBezTo>
                  <a:pt x="1268" y="738"/>
                  <a:pt x="1300" y="745"/>
                  <a:pt x="1329" y="750"/>
                </a:cubicBezTo>
                <a:cubicBezTo>
                  <a:pt x="1333" y="763"/>
                  <a:pt x="1341" y="772"/>
                  <a:pt x="1349" y="781"/>
                </a:cubicBezTo>
                <a:cubicBezTo>
                  <a:pt x="1354" y="786"/>
                  <a:pt x="1358" y="791"/>
                  <a:pt x="1362" y="797"/>
                </a:cubicBezTo>
                <a:cubicBezTo>
                  <a:pt x="1358" y="810"/>
                  <a:pt x="1365" y="825"/>
                  <a:pt x="1369" y="836"/>
                </a:cubicBezTo>
                <a:cubicBezTo>
                  <a:pt x="1372" y="841"/>
                  <a:pt x="1372" y="841"/>
                  <a:pt x="1372" y="841"/>
                </a:cubicBezTo>
                <a:cubicBezTo>
                  <a:pt x="1366" y="839"/>
                  <a:pt x="1360" y="836"/>
                  <a:pt x="1354" y="833"/>
                </a:cubicBezTo>
                <a:cubicBezTo>
                  <a:pt x="1331" y="822"/>
                  <a:pt x="1306" y="811"/>
                  <a:pt x="1280" y="802"/>
                </a:cubicBezTo>
                <a:cubicBezTo>
                  <a:pt x="1266" y="797"/>
                  <a:pt x="1250" y="796"/>
                  <a:pt x="1235" y="795"/>
                </a:cubicBezTo>
                <a:cubicBezTo>
                  <a:pt x="1232" y="794"/>
                  <a:pt x="1228" y="794"/>
                  <a:pt x="1224" y="794"/>
                </a:cubicBezTo>
                <a:cubicBezTo>
                  <a:pt x="1212" y="793"/>
                  <a:pt x="1199" y="792"/>
                  <a:pt x="1185" y="790"/>
                </a:cubicBezTo>
                <a:cubicBezTo>
                  <a:pt x="1190" y="789"/>
                  <a:pt x="1195" y="788"/>
                  <a:pt x="1200" y="788"/>
                </a:cubicBezTo>
                <a:cubicBezTo>
                  <a:pt x="1214" y="785"/>
                  <a:pt x="1226" y="783"/>
                  <a:pt x="1236" y="782"/>
                </a:cubicBezTo>
                <a:cubicBezTo>
                  <a:pt x="1236" y="776"/>
                  <a:pt x="1236" y="776"/>
                  <a:pt x="1236" y="776"/>
                </a:cubicBezTo>
                <a:cubicBezTo>
                  <a:pt x="1237" y="778"/>
                  <a:pt x="1237" y="780"/>
                  <a:pt x="1238" y="781"/>
                </a:cubicBezTo>
                <a:cubicBezTo>
                  <a:pt x="1239" y="783"/>
                  <a:pt x="1241" y="783"/>
                  <a:pt x="1243" y="784"/>
                </a:cubicBezTo>
                <a:cubicBezTo>
                  <a:pt x="1244" y="784"/>
                  <a:pt x="1245" y="784"/>
                  <a:pt x="1247" y="783"/>
                </a:cubicBezTo>
                <a:cubicBezTo>
                  <a:pt x="1253" y="780"/>
                  <a:pt x="1253" y="780"/>
                  <a:pt x="1253" y="780"/>
                </a:cubicBezTo>
                <a:cubicBezTo>
                  <a:pt x="1247" y="777"/>
                  <a:pt x="1247" y="777"/>
                  <a:pt x="1247" y="777"/>
                </a:cubicBezTo>
                <a:moveTo>
                  <a:pt x="1189" y="701"/>
                </a:moveTo>
                <a:cubicBezTo>
                  <a:pt x="1196" y="704"/>
                  <a:pt x="1203" y="707"/>
                  <a:pt x="1210" y="711"/>
                </a:cubicBezTo>
                <a:cubicBezTo>
                  <a:pt x="1216" y="714"/>
                  <a:pt x="1222" y="717"/>
                  <a:pt x="1229" y="720"/>
                </a:cubicBezTo>
                <a:cubicBezTo>
                  <a:pt x="1230" y="730"/>
                  <a:pt x="1233" y="739"/>
                  <a:pt x="1238" y="747"/>
                </a:cubicBezTo>
                <a:cubicBezTo>
                  <a:pt x="1237" y="746"/>
                  <a:pt x="1237" y="746"/>
                  <a:pt x="1237" y="746"/>
                </a:cubicBezTo>
                <a:cubicBezTo>
                  <a:pt x="1236" y="751"/>
                  <a:pt x="1236" y="751"/>
                  <a:pt x="1236" y="751"/>
                </a:cubicBezTo>
                <a:cubicBezTo>
                  <a:pt x="1235" y="759"/>
                  <a:pt x="1234" y="769"/>
                  <a:pt x="1236" y="775"/>
                </a:cubicBezTo>
                <a:cubicBezTo>
                  <a:pt x="1214" y="772"/>
                  <a:pt x="1194" y="777"/>
                  <a:pt x="1175" y="781"/>
                </a:cubicBezTo>
                <a:cubicBezTo>
                  <a:pt x="1161" y="784"/>
                  <a:pt x="1147" y="787"/>
                  <a:pt x="1133" y="787"/>
                </a:cubicBezTo>
                <a:cubicBezTo>
                  <a:pt x="1125" y="787"/>
                  <a:pt x="1118" y="787"/>
                  <a:pt x="1110" y="787"/>
                </a:cubicBezTo>
                <a:cubicBezTo>
                  <a:pt x="1092" y="786"/>
                  <a:pt x="1074" y="785"/>
                  <a:pt x="1056" y="789"/>
                </a:cubicBezTo>
                <a:cubicBezTo>
                  <a:pt x="1097" y="747"/>
                  <a:pt x="1141" y="718"/>
                  <a:pt x="1189" y="701"/>
                </a:cubicBezTo>
                <a:moveTo>
                  <a:pt x="1232" y="443"/>
                </a:moveTo>
                <a:cubicBezTo>
                  <a:pt x="1231" y="444"/>
                  <a:pt x="1231" y="445"/>
                  <a:pt x="1230" y="446"/>
                </a:cubicBezTo>
                <a:cubicBezTo>
                  <a:pt x="1229" y="448"/>
                  <a:pt x="1228" y="451"/>
                  <a:pt x="1227" y="453"/>
                </a:cubicBezTo>
                <a:cubicBezTo>
                  <a:pt x="1226" y="453"/>
                  <a:pt x="1225" y="453"/>
                  <a:pt x="1224" y="453"/>
                </a:cubicBezTo>
                <a:cubicBezTo>
                  <a:pt x="1220" y="453"/>
                  <a:pt x="1216" y="453"/>
                  <a:pt x="1213" y="453"/>
                </a:cubicBezTo>
                <a:cubicBezTo>
                  <a:pt x="1219" y="449"/>
                  <a:pt x="1225" y="446"/>
                  <a:pt x="1232" y="443"/>
                </a:cubicBezTo>
                <a:moveTo>
                  <a:pt x="1144" y="498"/>
                </a:moveTo>
                <a:cubicBezTo>
                  <a:pt x="1161" y="485"/>
                  <a:pt x="1178" y="473"/>
                  <a:pt x="1194" y="463"/>
                </a:cubicBezTo>
                <a:cubicBezTo>
                  <a:pt x="1195" y="463"/>
                  <a:pt x="1195" y="463"/>
                  <a:pt x="1195" y="463"/>
                </a:cubicBezTo>
                <a:cubicBezTo>
                  <a:pt x="1198" y="465"/>
                  <a:pt x="1202" y="465"/>
                  <a:pt x="1208" y="464"/>
                </a:cubicBezTo>
                <a:cubicBezTo>
                  <a:pt x="1213" y="463"/>
                  <a:pt x="1218" y="463"/>
                  <a:pt x="1223" y="463"/>
                </a:cubicBezTo>
                <a:cubicBezTo>
                  <a:pt x="1212" y="488"/>
                  <a:pt x="1198" y="509"/>
                  <a:pt x="1185" y="530"/>
                </a:cubicBezTo>
                <a:cubicBezTo>
                  <a:pt x="1162" y="563"/>
                  <a:pt x="1139" y="598"/>
                  <a:pt x="1132" y="651"/>
                </a:cubicBezTo>
                <a:cubicBezTo>
                  <a:pt x="1128" y="651"/>
                  <a:pt x="1124" y="652"/>
                  <a:pt x="1120" y="653"/>
                </a:cubicBezTo>
                <a:cubicBezTo>
                  <a:pt x="1111" y="655"/>
                  <a:pt x="1101" y="657"/>
                  <a:pt x="1091" y="658"/>
                </a:cubicBezTo>
                <a:cubicBezTo>
                  <a:pt x="1093" y="628"/>
                  <a:pt x="1099" y="603"/>
                  <a:pt x="1107" y="580"/>
                </a:cubicBezTo>
                <a:cubicBezTo>
                  <a:pt x="1112" y="576"/>
                  <a:pt x="1112" y="576"/>
                  <a:pt x="1112" y="576"/>
                </a:cubicBezTo>
                <a:cubicBezTo>
                  <a:pt x="1108" y="577"/>
                  <a:pt x="1108" y="577"/>
                  <a:pt x="1108" y="577"/>
                </a:cubicBezTo>
                <a:cubicBezTo>
                  <a:pt x="1116" y="556"/>
                  <a:pt x="1125" y="537"/>
                  <a:pt x="1134" y="518"/>
                </a:cubicBezTo>
                <a:cubicBezTo>
                  <a:pt x="1137" y="511"/>
                  <a:pt x="1140" y="505"/>
                  <a:pt x="1144" y="498"/>
                </a:cubicBezTo>
                <a:moveTo>
                  <a:pt x="1124" y="509"/>
                </a:moveTo>
                <a:cubicBezTo>
                  <a:pt x="1120" y="524"/>
                  <a:pt x="1113" y="537"/>
                  <a:pt x="1106" y="552"/>
                </a:cubicBezTo>
                <a:cubicBezTo>
                  <a:pt x="1102" y="562"/>
                  <a:pt x="1097" y="573"/>
                  <a:pt x="1092" y="583"/>
                </a:cubicBezTo>
                <a:cubicBezTo>
                  <a:pt x="1090" y="584"/>
                  <a:pt x="1090" y="584"/>
                  <a:pt x="1090" y="584"/>
                </a:cubicBezTo>
                <a:cubicBezTo>
                  <a:pt x="1079" y="588"/>
                  <a:pt x="1070" y="596"/>
                  <a:pt x="1060" y="604"/>
                </a:cubicBezTo>
                <a:cubicBezTo>
                  <a:pt x="1047" y="616"/>
                  <a:pt x="1033" y="628"/>
                  <a:pt x="1013" y="631"/>
                </a:cubicBezTo>
                <a:cubicBezTo>
                  <a:pt x="1016" y="617"/>
                  <a:pt x="1018" y="604"/>
                  <a:pt x="1020" y="591"/>
                </a:cubicBezTo>
                <a:cubicBezTo>
                  <a:pt x="1022" y="579"/>
                  <a:pt x="1022" y="579"/>
                  <a:pt x="1022" y="579"/>
                </a:cubicBezTo>
                <a:cubicBezTo>
                  <a:pt x="1053" y="558"/>
                  <a:pt x="1089" y="533"/>
                  <a:pt x="1124" y="509"/>
                </a:cubicBezTo>
                <a:moveTo>
                  <a:pt x="1060" y="435"/>
                </a:moveTo>
                <a:cubicBezTo>
                  <a:pt x="1074" y="430"/>
                  <a:pt x="1086" y="424"/>
                  <a:pt x="1098" y="418"/>
                </a:cubicBezTo>
                <a:cubicBezTo>
                  <a:pt x="1112" y="411"/>
                  <a:pt x="1125" y="405"/>
                  <a:pt x="1140" y="400"/>
                </a:cubicBezTo>
                <a:cubicBezTo>
                  <a:pt x="1130" y="412"/>
                  <a:pt x="1121" y="426"/>
                  <a:pt x="1112" y="443"/>
                </a:cubicBezTo>
                <a:cubicBezTo>
                  <a:pt x="1105" y="455"/>
                  <a:pt x="1101" y="468"/>
                  <a:pt x="1097" y="482"/>
                </a:cubicBezTo>
                <a:cubicBezTo>
                  <a:pt x="1091" y="501"/>
                  <a:pt x="1085" y="520"/>
                  <a:pt x="1073" y="531"/>
                </a:cubicBezTo>
                <a:cubicBezTo>
                  <a:pt x="1064" y="539"/>
                  <a:pt x="1054" y="544"/>
                  <a:pt x="1044" y="548"/>
                </a:cubicBezTo>
                <a:cubicBezTo>
                  <a:pt x="1038" y="551"/>
                  <a:pt x="1031" y="554"/>
                  <a:pt x="1026" y="558"/>
                </a:cubicBezTo>
                <a:cubicBezTo>
                  <a:pt x="1030" y="516"/>
                  <a:pt x="1050" y="496"/>
                  <a:pt x="1072" y="474"/>
                </a:cubicBezTo>
                <a:cubicBezTo>
                  <a:pt x="1084" y="462"/>
                  <a:pt x="1096" y="449"/>
                  <a:pt x="1105" y="434"/>
                </a:cubicBezTo>
                <a:cubicBezTo>
                  <a:pt x="1118" y="412"/>
                  <a:pt x="1118" y="412"/>
                  <a:pt x="1118" y="412"/>
                </a:cubicBezTo>
                <a:cubicBezTo>
                  <a:pt x="1100" y="429"/>
                  <a:pt x="1100" y="429"/>
                  <a:pt x="1100" y="429"/>
                </a:cubicBezTo>
                <a:cubicBezTo>
                  <a:pt x="1082" y="446"/>
                  <a:pt x="1060" y="472"/>
                  <a:pt x="1041" y="495"/>
                </a:cubicBezTo>
                <a:cubicBezTo>
                  <a:pt x="1043" y="489"/>
                  <a:pt x="1045" y="483"/>
                  <a:pt x="1048" y="477"/>
                </a:cubicBezTo>
                <a:cubicBezTo>
                  <a:pt x="1053" y="464"/>
                  <a:pt x="1059" y="450"/>
                  <a:pt x="1060" y="435"/>
                </a:cubicBezTo>
                <a:moveTo>
                  <a:pt x="977" y="498"/>
                </a:moveTo>
                <a:cubicBezTo>
                  <a:pt x="978" y="494"/>
                  <a:pt x="978" y="490"/>
                  <a:pt x="978" y="487"/>
                </a:cubicBezTo>
                <a:cubicBezTo>
                  <a:pt x="982" y="484"/>
                  <a:pt x="986" y="481"/>
                  <a:pt x="991" y="479"/>
                </a:cubicBezTo>
                <a:cubicBezTo>
                  <a:pt x="994" y="477"/>
                  <a:pt x="997" y="475"/>
                  <a:pt x="1000" y="473"/>
                </a:cubicBezTo>
                <a:cubicBezTo>
                  <a:pt x="997" y="482"/>
                  <a:pt x="990" y="491"/>
                  <a:pt x="983" y="500"/>
                </a:cubicBezTo>
                <a:cubicBezTo>
                  <a:pt x="981" y="502"/>
                  <a:pt x="978" y="505"/>
                  <a:pt x="976" y="507"/>
                </a:cubicBezTo>
                <a:cubicBezTo>
                  <a:pt x="977" y="504"/>
                  <a:pt x="977" y="501"/>
                  <a:pt x="977" y="498"/>
                </a:cubicBezTo>
                <a:moveTo>
                  <a:pt x="985" y="513"/>
                </a:moveTo>
                <a:cubicBezTo>
                  <a:pt x="990" y="509"/>
                  <a:pt x="995" y="504"/>
                  <a:pt x="998" y="498"/>
                </a:cubicBezTo>
                <a:cubicBezTo>
                  <a:pt x="1003" y="492"/>
                  <a:pt x="1007" y="484"/>
                  <a:pt x="1011" y="478"/>
                </a:cubicBezTo>
                <a:cubicBezTo>
                  <a:pt x="1021" y="461"/>
                  <a:pt x="1029" y="446"/>
                  <a:pt x="1047" y="440"/>
                </a:cubicBezTo>
                <a:cubicBezTo>
                  <a:pt x="1050" y="450"/>
                  <a:pt x="1042" y="465"/>
                  <a:pt x="1034" y="481"/>
                </a:cubicBezTo>
                <a:cubicBezTo>
                  <a:pt x="1028" y="493"/>
                  <a:pt x="1022" y="505"/>
                  <a:pt x="1018" y="517"/>
                </a:cubicBezTo>
                <a:cubicBezTo>
                  <a:pt x="1015" y="525"/>
                  <a:pt x="1014" y="534"/>
                  <a:pt x="1013" y="543"/>
                </a:cubicBezTo>
                <a:cubicBezTo>
                  <a:pt x="1011" y="553"/>
                  <a:pt x="1010" y="563"/>
                  <a:pt x="1006" y="570"/>
                </a:cubicBezTo>
                <a:cubicBezTo>
                  <a:pt x="1001" y="581"/>
                  <a:pt x="991" y="588"/>
                  <a:pt x="981" y="595"/>
                </a:cubicBezTo>
                <a:cubicBezTo>
                  <a:pt x="974" y="599"/>
                  <a:pt x="968" y="603"/>
                  <a:pt x="963" y="609"/>
                </a:cubicBezTo>
                <a:cubicBezTo>
                  <a:pt x="964" y="599"/>
                  <a:pt x="965" y="590"/>
                  <a:pt x="965" y="582"/>
                </a:cubicBezTo>
                <a:cubicBezTo>
                  <a:pt x="967" y="563"/>
                  <a:pt x="968" y="546"/>
                  <a:pt x="973" y="529"/>
                </a:cubicBezTo>
                <a:cubicBezTo>
                  <a:pt x="975" y="524"/>
                  <a:pt x="980" y="519"/>
                  <a:pt x="985" y="513"/>
                </a:cubicBezTo>
                <a:moveTo>
                  <a:pt x="929" y="420"/>
                </a:moveTo>
                <a:cubicBezTo>
                  <a:pt x="934" y="417"/>
                  <a:pt x="941" y="415"/>
                  <a:pt x="948" y="413"/>
                </a:cubicBezTo>
                <a:cubicBezTo>
                  <a:pt x="955" y="410"/>
                  <a:pt x="961" y="408"/>
                  <a:pt x="967" y="405"/>
                </a:cubicBezTo>
                <a:cubicBezTo>
                  <a:pt x="973" y="402"/>
                  <a:pt x="973" y="402"/>
                  <a:pt x="973" y="402"/>
                </a:cubicBezTo>
                <a:cubicBezTo>
                  <a:pt x="972" y="416"/>
                  <a:pt x="970" y="430"/>
                  <a:pt x="968" y="444"/>
                </a:cubicBezTo>
                <a:cubicBezTo>
                  <a:pt x="967" y="455"/>
                  <a:pt x="965" y="465"/>
                  <a:pt x="964" y="476"/>
                </a:cubicBezTo>
                <a:cubicBezTo>
                  <a:pt x="954" y="482"/>
                  <a:pt x="946" y="490"/>
                  <a:pt x="937" y="498"/>
                </a:cubicBezTo>
                <a:cubicBezTo>
                  <a:pt x="932" y="502"/>
                  <a:pt x="928" y="507"/>
                  <a:pt x="923" y="510"/>
                </a:cubicBezTo>
                <a:cubicBezTo>
                  <a:pt x="929" y="483"/>
                  <a:pt x="934" y="448"/>
                  <a:pt x="929" y="420"/>
                </a:cubicBezTo>
                <a:moveTo>
                  <a:pt x="973" y="400"/>
                </a:moveTo>
                <a:cubicBezTo>
                  <a:pt x="965" y="398"/>
                  <a:pt x="965" y="398"/>
                  <a:pt x="965" y="398"/>
                </a:cubicBezTo>
                <a:cubicBezTo>
                  <a:pt x="958" y="398"/>
                  <a:pt x="952" y="401"/>
                  <a:pt x="944" y="403"/>
                </a:cubicBezTo>
                <a:cubicBezTo>
                  <a:pt x="939" y="406"/>
                  <a:pt x="934" y="408"/>
                  <a:pt x="929" y="409"/>
                </a:cubicBezTo>
                <a:cubicBezTo>
                  <a:pt x="929" y="395"/>
                  <a:pt x="927" y="382"/>
                  <a:pt x="925" y="370"/>
                </a:cubicBezTo>
                <a:cubicBezTo>
                  <a:pt x="925" y="369"/>
                  <a:pt x="925" y="369"/>
                  <a:pt x="925" y="369"/>
                </a:cubicBezTo>
                <a:cubicBezTo>
                  <a:pt x="938" y="375"/>
                  <a:pt x="954" y="378"/>
                  <a:pt x="973" y="379"/>
                </a:cubicBezTo>
                <a:cubicBezTo>
                  <a:pt x="974" y="386"/>
                  <a:pt x="973" y="393"/>
                  <a:pt x="973" y="400"/>
                </a:cubicBezTo>
                <a:moveTo>
                  <a:pt x="973" y="361"/>
                </a:moveTo>
                <a:cubicBezTo>
                  <a:pt x="973" y="364"/>
                  <a:pt x="973" y="367"/>
                  <a:pt x="973" y="370"/>
                </a:cubicBezTo>
                <a:cubicBezTo>
                  <a:pt x="957" y="369"/>
                  <a:pt x="946" y="365"/>
                  <a:pt x="933" y="361"/>
                </a:cubicBezTo>
                <a:cubicBezTo>
                  <a:pt x="931" y="361"/>
                  <a:pt x="928" y="360"/>
                  <a:pt x="925" y="359"/>
                </a:cubicBezTo>
                <a:cubicBezTo>
                  <a:pt x="928" y="352"/>
                  <a:pt x="937" y="351"/>
                  <a:pt x="950" y="350"/>
                </a:cubicBezTo>
                <a:cubicBezTo>
                  <a:pt x="958" y="349"/>
                  <a:pt x="966" y="349"/>
                  <a:pt x="972" y="346"/>
                </a:cubicBezTo>
                <a:cubicBezTo>
                  <a:pt x="973" y="350"/>
                  <a:pt x="973" y="356"/>
                  <a:pt x="973" y="361"/>
                </a:cubicBezTo>
                <a:moveTo>
                  <a:pt x="972" y="334"/>
                </a:moveTo>
                <a:cubicBezTo>
                  <a:pt x="966" y="339"/>
                  <a:pt x="955" y="340"/>
                  <a:pt x="944" y="340"/>
                </a:cubicBezTo>
                <a:cubicBezTo>
                  <a:pt x="943" y="341"/>
                  <a:pt x="942" y="341"/>
                  <a:pt x="941" y="341"/>
                </a:cubicBezTo>
                <a:cubicBezTo>
                  <a:pt x="945" y="335"/>
                  <a:pt x="950" y="331"/>
                  <a:pt x="955" y="326"/>
                </a:cubicBezTo>
                <a:cubicBezTo>
                  <a:pt x="960" y="322"/>
                  <a:pt x="964" y="317"/>
                  <a:pt x="968" y="312"/>
                </a:cubicBezTo>
                <a:cubicBezTo>
                  <a:pt x="969" y="314"/>
                  <a:pt x="969" y="318"/>
                  <a:pt x="969" y="321"/>
                </a:cubicBezTo>
                <a:cubicBezTo>
                  <a:pt x="970" y="325"/>
                  <a:pt x="970" y="330"/>
                  <a:pt x="972" y="334"/>
                </a:cubicBezTo>
                <a:moveTo>
                  <a:pt x="966" y="286"/>
                </a:moveTo>
                <a:cubicBezTo>
                  <a:pt x="966" y="289"/>
                  <a:pt x="966" y="292"/>
                  <a:pt x="969" y="294"/>
                </a:cubicBezTo>
                <a:cubicBezTo>
                  <a:pt x="952" y="307"/>
                  <a:pt x="936" y="320"/>
                  <a:pt x="920" y="333"/>
                </a:cubicBezTo>
                <a:cubicBezTo>
                  <a:pt x="920" y="333"/>
                  <a:pt x="920" y="332"/>
                  <a:pt x="920" y="331"/>
                </a:cubicBezTo>
                <a:cubicBezTo>
                  <a:pt x="920" y="331"/>
                  <a:pt x="920" y="330"/>
                  <a:pt x="919" y="329"/>
                </a:cubicBezTo>
                <a:cubicBezTo>
                  <a:pt x="935" y="315"/>
                  <a:pt x="950" y="300"/>
                  <a:pt x="966" y="286"/>
                </a:cubicBezTo>
                <a:moveTo>
                  <a:pt x="918" y="542"/>
                </a:moveTo>
                <a:cubicBezTo>
                  <a:pt x="932" y="527"/>
                  <a:pt x="945" y="512"/>
                  <a:pt x="959" y="502"/>
                </a:cubicBezTo>
                <a:cubicBezTo>
                  <a:pt x="952" y="538"/>
                  <a:pt x="943" y="571"/>
                  <a:pt x="934" y="605"/>
                </a:cubicBezTo>
                <a:cubicBezTo>
                  <a:pt x="928" y="627"/>
                  <a:pt x="922" y="649"/>
                  <a:pt x="916" y="673"/>
                </a:cubicBezTo>
                <a:cubicBezTo>
                  <a:pt x="905" y="679"/>
                  <a:pt x="894" y="684"/>
                  <a:pt x="883" y="688"/>
                </a:cubicBezTo>
                <a:cubicBezTo>
                  <a:pt x="886" y="673"/>
                  <a:pt x="895" y="658"/>
                  <a:pt x="904" y="641"/>
                </a:cubicBezTo>
                <a:cubicBezTo>
                  <a:pt x="913" y="626"/>
                  <a:pt x="922" y="611"/>
                  <a:pt x="927" y="594"/>
                </a:cubicBezTo>
                <a:cubicBezTo>
                  <a:pt x="934" y="572"/>
                  <a:pt x="934" y="572"/>
                  <a:pt x="934" y="572"/>
                </a:cubicBezTo>
                <a:cubicBezTo>
                  <a:pt x="921" y="591"/>
                  <a:pt x="921" y="591"/>
                  <a:pt x="921" y="591"/>
                </a:cubicBezTo>
                <a:cubicBezTo>
                  <a:pt x="914" y="601"/>
                  <a:pt x="909" y="611"/>
                  <a:pt x="904" y="622"/>
                </a:cubicBezTo>
                <a:cubicBezTo>
                  <a:pt x="899" y="632"/>
                  <a:pt x="894" y="643"/>
                  <a:pt x="887" y="652"/>
                </a:cubicBezTo>
                <a:cubicBezTo>
                  <a:pt x="886" y="639"/>
                  <a:pt x="893" y="623"/>
                  <a:pt x="900" y="608"/>
                </a:cubicBezTo>
                <a:cubicBezTo>
                  <a:pt x="904" y="599"/>
                  <a:pt x="908" y="590"/>
                  <a:pt x="910" y="581"/>
                </a:cubicBezTo>
                <a:cubicBezTo>
                  <a:pt x="915" y="565"/>
                  <a:pt x="915" y="565"/>
                  <a:pt x="915" y="565"/>
                </a:cubicBezTo>
                <a:cubicBezTo>
                  <a:pt x="928" y="552"/>
                  <a:pt x="928" y="552"/>
                  <a:pt x="928" y="552"/>
                </a:cubicBezTo>
                <a:cubicBezTo>
                  <a:pt x="908" y="561"/>
                  <a:pt x="908" y="561"/>
                  <a:pt x="908" y="561"/>
                </a:cubicBezTo>
                <a:cubicBezTo>
                  <a:pt x="905" y="563"/>
                  <a:pt x="900" y="565"/>
                  <a:pt x="896" y="566"/>
                </a:cubicBezTo>
                <a:cubicBezTo>
                  <a:pt x="904" y="559"/>
                  <a:pt x="911" y="551"/>
                  <a:pt x="918" y="542"/>
                </a:cubicBezTo>
                <a:moveTo>
                  <a:pt x="914" y="373"/>
                </a:moveTo>
                <a:cubicBezTo>
                  <a:pt x="916" y="381"/>
                  <a:pt x="916" y="391"/>
                  <a:pt x="917" y="401"/>
                </a:cubicBezTo>
                <a:cubicBezTo>
                  <a:pt x="917" y="404"/>
                  <a:pt x="917" y="408"/>
                  <a:pt x="917" y="412"/>
                </a:cubicBezTo>
                <a:cubicBezTo>
                  <a:pt x="904" y="416"/>
                  <a:pt x="893" y="419"/>
                  <a:pt x="880" y="420"/>
                </a:cubicBezTo>
                <a:cubicBezTo>
                  <a:pt x="890" y="405"/>
                  <a:pt x="901" y="390"/>
                  <a:pt x="914" y="373"/>
                </a:cubicBezTo>
                <a:moveTo>
                  <a:pt x="840" y="206"/>
                </a:moveTo>
                <a:cubicBezTo>
                  <a:pt x="856" y="198"/>
                  <a:pt x="871" y="187"/>
                  <a:pt x="885" y="177"/>
                </a:cubicBezTo>
                <a:cubicBezTo>
                  <a:pt x="896" y="169"/>
                  <a:pt x="907" y="161"/>
                  <a:pt x="918" y="154"/>
                </a:cubicBezTo>
                <a:cubicBezTo>
                  <a:pt x="919" y="168"/>
                  <a:pt x="917" y="182"/>
                  <a:pt x="914" y="195"/>
                </a:cubicBezTo>
                <a:cubicBezTo>
                  <a:pt x="910" y="197"/>
                  <a:pt x="910" y="197"/>
                  <a:pt x="910" y="197"/>
                </a:cubicBezTo>
                <a:cubicBezTo>
                  <a:pt x="904" y="199"/>
                  <a:pt x="898" y="204"/>
                  <a:pt x="892" y="210"/>
                </a:cubicBezTo>
                <a:cubicBezTo>
                  <a:pt x="889" y="214"/>
                  <a:pt x="885" y="217"/>
                  <a:pt x="881" y="221"/>
                </a:cubicBezTo>
                <a:cubicBezTo>
                  <a:pt x="886" y="216"/>
                  <a:pt x="890" y="210"/>
                  <a:pt x="895" y="204"/>
                </a:cubicBezTo>
                <a:cubicBezTo>
                  <a:pt x="906" y="189"/>
                  <a:pt x="906" y="189"/>
                  <a:pt x="906" y="189"/>
                </a:cubicBezTo>
                <a:cubicBezTo>
                  <a:pt x="890" y="199"/>
                  <a:pt x="890" y="199"/>
                  <a:pt x="890" y="199"/>
                </a:cubicBezTo>
                <a:cubicBezTo>
                  <a:pt x="871" y="211"/>
                  <a:pt x="852" y="240"/>
                  <a:pt x="841" y="260"/>
                </a:cubicBezTo>
                <a:cubicBezTo>
                  <a:pt x="837" y="245"/>
                  <a:pt x="839" y="225"/>
                  <a:pt x="840" y="206"/>
                </a:cubicBezTo>
                <a:moveTo>
                  <a:pt x="839" y="279"/>
                </a:moveTo>
                <a:cubicBezTo>
                  <a:pt x="850" y="267"/>
                  <a:pt x="861" y="254"/>
                  <a:pt x="865" y="240"/>
                </a:cubicBezTo>
                <a:cubicBezTo>
                  <a:pt x="886" y="232"/>
                  <a:pt x="900" y="218"/>
                  <a:pt x="912" y="204"/>
                </a:cubicBezTo>
                <a:cubicBezTo>
                  <a:pt x="912" y="207"/>
                  <a:pt x="911" y="209"/>
                  <a:pt x="911" y="211"/>
                </a:cubicBezTo>
                <a:cubicBezTo>
                  <a:pt x="908" y="221"/>
                  <a:pt x="906" y="230"/>
                  <a:pt x="905" y="238"/>
                </a:cubicBezTo>
                <a:cubicBezTo>
                  <a:pt x="905" y="241"/>
                  <a:pt x="905" y="243"/>
                  <a:pt x="905" y="246"/>
                </a:cubicBezTo>
                <a:cubicBezTo>
                  <a:pt x="905" y="250"/>
                  <a:pt x="905" y="254"/>
                  <a:pt x="904" y="257"/>
                </a:cubicBezTo>
                <a:cubicBezTo>
                  <a:pt x="893" y="287"/>
                  <a:pt x="849" y="303"/>
                  <a:pt x="817" y="314"/>
                </a:cubicBezTo>
                <a:cubicBezTo>
                  <a:pt x="815" y="315"/>
                  <a:pt x="815" y="315"/>
                  <a:pt x="815" y="315"/>
                </a:cubicBezTo>
                <a:cubicBezTo>
                  <a:pt x="817" y="311"/>
                  <a:pt x="819" y="307"/>
                  <a:pt x="822" y="302"/>
                </a:cubicBezTo>
                <a:cubicBezTo>
                  <a:pt x="824" y="299"/>
                  <a:pt x="824" y="299"/>
                  <a:pt x="824" y="299"/>
                </a:cubicBezTo>
                <a:cubicBezTo>
                  <a:pt x="828" y="295"/>
                  <a:pt x="831" y="291"/>
                  <a:pt x="834" y="286"/>
                </a:cubicBezTo>
                <a:cubicBezTo>
                  <a:pt x="836" y="284"/>
                  <a:pt x="837" y="282"/>
                  <a:pt x="839" y="279"/>
                </a:cubicBezTo>
                <a:moveTo>
                  <a:pt x="828" y="217"/>
                </a:moveTo>
                <a:cubicBezTo>
                  <a:pt x="827" y="227"/>
                  <a:pt x="829" y="236"/>
                  <a:pt x="830" y="245"/>
                </a:cubicBezTo>
                <a:cubicBezTo>
                  <a:pt x="832" y="254"/>
                  <a:pt x="833" y="263"/>
                  <a:pt x="832" y="270"/>
                </a:cubicBezTo>
                <a:cubicBezTo>
                  <a:pt x="831" y="274"/>
                  <a:pt x="830" y="278"/>
                  <a:pt x="828" y="282"/>
                </a:cubicBezTo>
                <a:cubicBezTo>
                  <a:pt x="824" y="286"/>
                  <a:pt x="820" y="292"/>
                  <a:pt x="816" y="298"/>
                </a:cubicBezTo>
                <a:cubicBezTo>
                  <a:pt x="813" y="302"/>
                  <a:pt x="810" y="306"/>
                  <a:pt x="808" y="310"/>
                </a:cubicBezTo>
                <a:cubicBezTo>
                  <a:pt x="804" y="304"/>
                  <a:pt x="802" y="296"/>
                  <a:pt x="800" y="287"/>
                </a:cubicBezTo>
                <a:cubicBezTo>
                  <a:pt x="798" y="281"/>
                  <a:pt x="797" y="275"/>
                  <a:pt x="794" y="269"/>
                </a:cubicBezTo>
                <a:cubicBezTo>
                  <a:pt x="802" y="249"/>
                  <a:pt x="813" y="231"/>
                  <a:pt x="828" y="217"/>
                </a:cubicBezTo>
                <a:moveTo>
                  <a:pt x="787" y="375"/>
                </a:moveTo>
                <a:cubicBezTo>
                  <a:pt x="791" y="366"/>
                  <a:pt x="796" y="357"/>
                  <a:pt x="800" y="348"/>
                </a:cubicBezTo>
                <a:cubicBezTo>
                  <a:pt x="802" y="353"/>
                  <a:pt x="804" y="359"/>
                  <a:pt x="806" y="365"/>
                </a:cubicBezTo>
                <a:cubicBezTo>
                  <a:pt x="807" y="371"/>
                  <a:pt x="809" y="378"/>
                  <a:pt x="812" y="383"/>
                </a:cubicBezTo>
                <a:cubicBezTo>
                  <a:pt x="810" y="386"/>
                  <a:pt x="809" y="389"/>
                  <a:pt x="808" y="392"/>
                </a:cubicBezTo>
                <a:cubicBezTo>
                  <a:pt x="802" y="407"/>
                  <a:pt x="796" y="423"/>
                  <a:pt x="795" y="445"/>
                </a:cubicBezTo>
                <a:cubicBezTo>
                  <a:pt x="793" y="447"/>
                  <a:pt x="791" y="450"/>
                  <a:pt x="789" y="452"/>
                </a:cubicBezTo>
                <a:cubicBezTo>
                  <a:pt x="782" y="459"/>
                  <a:pt x="775" y="466"/>
                  <a:pt x="767" y="472"/>
                </a:cubicBezTo>
                <a:cubicBezTo>
                  <a:pt x="755" y="435"/>
                  <a:pt x="770" y="406"/>
                  <a:pt x="787" y="375"/>
                </a:cubicBezTo>
                <a:moveTo>
                  <a:pt x="772" y="757"/>
                </a:moveTo>
                <a:cubicBezTo>
                  <a:pt x="749" y="740"/>
                  <a:pt x="723" y="723"/>
                  <a:pt x="691" y="711"/>
                </a:cubicBezTo>
                <a:cubicBezTo>
                  <a:pt x="698" y="679"/>
                  <a:pt x="716" y="662"/>
                  <a:pt x="735" y="643"/>
                </a:cubicBezTo>
                <a:cubicBezTo>
                  <a:pt x="739" y="640"/>
                  <a:pt x="743" y="636"/>
                  <a:pt x="747" y="632"/>
                </a:cubicBezTo>
                <a:cubicBezTo>
                  <a:pt x="762" y="674"/>
                  <a:pt x="770" y="714"/>
                  <a:pt x="772" y="757"/>
                </a:cubicBezTo>
                <a:moveTo>
                  <a:pt x="723" y="635"/>
                </a:moveTo>
                <a:cubicBezTo>
                  <a:pt x="720" y="637"/>
                  <a:pt x="716" y="640"/>
                  <a:pt x="714" y="643"/>
                </a:cubicBezTo>
                <a:cubicBezTo>
                  <a:pt x="710" y="623"/>
                  <a:pt x="716" y="594"/>
                  <a:pt x="723" y="576"/>
                </a:cubicBezTo>
                <a:cubicBezTo>
                  <a:pt x="727" y="581"/>
                  <a:pt x="730" y="587"/>
                  <a:pt x="733" y="593"/>
                </a:cubicBezTo>
                <a:cubicBezTo>
                  <a:pt x="736" y="600"/>
                  <a:pt x="739" y="607"/>
                  <a:pt x="745" y="612"/>
                </a:cubicBezTo>
                <a:cubicBezTo>
                  <a:pt x="738" y="620"/>
                  <a:pt x="730" y="628"/>
                  <a:pt x="723" y="635"/>
                </a:cubicBezTo>
                <a:moveTo>
                  <a:pt x="735" y="550"/>
                </a:moveTo>
                <a:cubicBezTo>
                  <a:pt x="737" y="548"/>
                  <a:pt x="739" y="545"/>
                  <a:pt x="742" y="542"/>
                </a:cubicBezTo>
                <a:cubicBezTo>
                  <a:pt x="742" y="548"/>
                  <a:pt x="743" y="553"/>
                  <a:pt x="742" y="558"/>
                </a:cubicBezTo>
                <a:cubicBezTo>
                  <a:pt x="741" y="557"/>
                  <a:pt x="740" y="556"/>
                  <a:pt x="740" y="556"/>
                </a:cubicBezTo>
                <a:cubicBezTo>
                  <a:pt x="739" y="554"/>
                  <a:pt x="737" y="552"/>
                  <a:pt x="735" y="550"/>
                </a:cubicBezTo>
                <a:moveTo>
                  <a:pt x="609" y="241"/>
                </a:moveTo>
                <a:cubicBezTo>
                  <a:pt x="609" y="203"/>
                  <a:pt x="606" y="168"/>
                  <a:pt x="600" y="138"/>
                </a:cubicBezTo>
                <a:cubicBezTo>
                  <a:pt x="607" y="163"/>
                  <a:pt x="617" y="186"/>
                  <a:pt x="627" y="208"/>
                </a:cubicBezTo>
                <a:cubicBezTo>
                  <a:pt x="628" y="210"/>
                  <a:pt x="628" y="210"/>
                  <a:pt x="628" y="210"/>
                </a:cubicBezTo>
                <a:cubicBezTo>
                  <a:pt x="623" y="216"/>
                  <a:pt x="619" y="223"/>
                  <a:pt x="615" y="230"/>
                </a:cubicBezTo>
                <a:cubicBezTo>
                  <a:pt x="613" y="233"/>
                  <a:pt x="611" y="237"/>
                  <a:pt x="609" y="241"/>
                </a:cubicBezTo>
                <a:moveTo>
                  <a:pt x="614" y="297"/>
                </a:moveTo>
                <a:cubicBezTo>
                  <a:pt x="610" y="271"/>
                  <a:pt x="619" y="252"/>
                  <a:pt x="629" y="230"/>
                </a:cubicBezTo>
                <a:cubicBezTo>
                  <a:pt x="630" y="228"/>
                  <a:pt x="632" y="225"/>
                  <a:pt x="633" y="222"/>
                </a:cubicBezTo>
                <a:cubicBezTo>
                  <a:pt x="707" y="287"/>
                  <a:pt x="744" y="389"/>
                  <a:pt x="742" y="528"/>
                </a:cubicBezTo>
                <a:cubicBezTo>
                  <a:pt x="741" y="530"/>
                  <a:pt x="739" y="531"/>
                  <a:pt x="737" y="533"/>
                </a:cubicBezTo>
                <a:cubicBezTo>
                  <a:pt x="735" y="535"/>
                  <a:pt x="732" y="538"/>
                  <a:pt x="730" y="541"/>
                </a:cubicBezTo>
                <a:cubicBezTo>
                  <a:pt x="672" y="482"/>
                  <a:pt x="627" y="387"/>
                  <a:pt x="614" y="297"/>
                </a:cubicBezTo>
                <a:moveTo>
                  <a:pt x="632" y="462"/>
                </a:moveTo>
                <a:cubicBezTo>
                  <a:pt x="635" y="456"/>
                  <a:pt x="637" y="451"/>
                  <a:pt x="640" y="445"/>
                </a:cubicBezTo>
                <a:cubicBezTo>
                  <a:pt x="644" y="450"/>
                  <a:pt x="647" y="456"/>
                  <a:pt x="650" y="463"/>
                </a:cubicBezTo>
                <a:cubicBezTo>
                  <a:pt x="652" y="466"/>
                  <a:pt x="653" y="469"/>
                  <a:pt x="656" y="473"/>
                </a:cubicBezTo>
                <a:cubicBezTo>
                  <a:pt x="652" y="472"/>
                  <a:pt x="648" y="470"/>
                  <a:pt x="643" y="468"/>
                </a:cubicBezTo>
                <a:cubicBezTo>
                  <a:pt x="640" y="466"/>
                  <a:pt x="636" y="464"/>
                  <a:pt x="632" y="463"/>
                </a:cubicBezTo>
                <a:cubicBezTo>
                  <a:pt x="632" y="462"/>
                  <a:pt x="632" y="462"/>
                  <a:pt x="632" y="462"/>
                </a:cubicBezTo>
                <a:moveTo>
                  <a:pt x="626" y="473"/>
                </a:moveTo>
                <a:cubicBezTo>
                  <a:pt x="637" y="481"/>
                  <a:pt x="650" y="489"/>
                  <a:pt x="668" y="493"/>
                </a:cubicBezTo>
                <a:cubicBezTo>
                  <a:pt x="682" y="514"/>
                  <a:pt x="696" y="536"/>
                  <a:pt x="716" y="565"/>
                </a:cubicBezTo>
                <a:cubicBezTo>
                  <a:pt x="707" y="588"/>
                  <a:pt x="699" y="624"/>
                  <a:pt x="703" y="652"/>
                </a:cubicBezTo>
                <a:cubicBezTo>
                  <a:pt x="690" y="667"/>
                  <a:pt x="681" y="687"/>
                  <a:pt x="674" y="704"/>
                </a:cubicBezTo>
                <a:cubicBezTo>
                  <a:pt x="639" y="698"/>
                  <a:pt x="626" y="674"/>
                  <a:pt x="612" y="648"/>
                </a:cubicBezTo>
                <a:cubicBezTo>
                  <a:pt x="609" y="644"/>
                  <a:pt x="607" y="640"/>
                  <a:pt x="605" y="635"/>
                </a:cubicBezTo>
                <a:cubicBezTo>
                  <a:pt x="609" y="618"/>
                  <a:pt x="620" y="609"/>
                  <a:pt x="631" y="599"/>
                </a:cubicBezTo>
                <a:cubicBezTo>
                  <a:pt x="642" y="589"/>
                  <a:pt x="654" y="579"/>
                  <a:pt x="659" y="561"/>
                </a:cubicBezTo>
                <a:cubicBezTo>
                  <a:pt x="652" y="558"/>
                  <a:pt x="652" y="558"/>
                  <a:pt x="652" y="558"/>
                </a:cubicBezTo>
                <a:cubicBezTo>
                  <a:pt x="646" y="571"/>
                  <a:pt x="637" y="580"/>
                  <a:pt x="627" y="589"/>
                </a:cubicBezTo>
                <a:cubicBezTo>
                  <a:pt x="617" y="597"/>
                  <a:pt x="608" y="606"/>
                  <a:pt x="601" y="619"/>
                </a:cubicBezTo>
                <a:cubicBezTo>
                  <a:pt x="594" y="599"/>
                  <a:pt x="594" y="569"/>
                  <a:pt x="600" y="536"/>
                </a:cubicBezTo>
                <a:cubicBezTo>
                  <a:pt x="601" y="532"/>
                  <a:pt x="601" y="532"/>
                  <a:pt x="601" y="532"/>
                </a:cubicBezTo>
                <a:cubicBezTo>
                  <a:pt x="605" y="507"/>
                  <a:pt x="611" y="480"/>
                  <a:pt x="626" y="473"/>
                </a:cubicBezTo>
                <a:moveTo>
                  <a:pt x="493" y="469"/>
                </a:moveTo>
                <a:cubicBezTo>
                  <a:pt x="498" y="445"/>
                  <a:pt x="509" y="430"/>
                  <a:pt x="522" y="414"/>
                </a:cubicBezTo>
                <a:cubicBezTo>
                  <a:pt x="525" y="410"/>
                  <a:pt x="528" y="405"/>
                  <a:pt x="531" y="401"/>
                </a:cubicBezTo>
                <a:cubicBezTo>
                  <a:pt x="534" y="396"/>
                  <a:pt x="534" y="396"/>
                  <a:pt x="534" y="396"/>
                </a:cubicBezTo>
                <a:cubicBezTo>
                  <a:pt x="528" y="395"/>
                  <a:pt x="528" y="395"/>
                  <a:pt x="528" y="395"/>
                </a:cubicBezTo>
                <a:cubicBezTo>
                  <a:pt x="520" y="395"/>
                  <a:pt x="516" y="404"/>
                  <a:pt x="511" y="412"/>
                </a:cubicBezTo>
                <a:cubicBezTo>
                  <a:pt x="510" y="413"/>
                  <a:pt x="510" y="413"/>
                  <a:pt x="510" y="413"/>
                </a:cubicBezTo>
                <a:cubicBezTo>
                  <a:pt x="511" y="408"/>
                  <a:pt x="511" y="403"/>
                  <a:pt x="512" y="398"/>
                </a:cubicBezTo>
                <a:cubicBezTo>
                  <a:pt x="513" y="388"/>
                  <a:pt x="514" y="378"/>
                  <a:pt x="514" y="369"/>
                </a:cubicBezTo>
                <a:cubicBezTo>
                  <a:pt x="507" y="368"/>
                  <a:pt x="507" y="368"/>
                  <a:pt x="507" y="368"/>
                </a:cubicBezTo>
                <a:cubicBezTo>
                  <a:pt x="505" y="380"/>
                  <a:pt x="505" y="380"/>
                  <a:pt x="505" y="380"/>
                </a:cubicBezTo>
                <a:cubicBezTo>
                  <a:pt x="501" y="406"/>
                  <a:pt x="497" y="428"/>
                  <a:pt x="488" y="453"/>
                </a:cubicBezTo>
                <a:cubicBezTo>
                  <a:pt x="484" y="444"/>
                  <a:pt x="477" y="435"/>
                  <a:pt x="471" y="428"/>
                </a:cubicBezTo>
                <a:cubicBezTo>
                  <a:pt x="462" y="415"/>
                  <a:pt x="453" y="404"/>
                  <a:pt x="452" y="389"/>
                </a:cubicBezTo>
                <a:cubicBezTo>
                  <a:pt x="451" y="376"/>
                  <a:pt x="457" y="364"/>
                  <a:pt x="464" y="351"/>
                </a:cubicBezTo>
                <a:cubicBezTo>
                  <a:pt x="470" y="337"/>
                  <a:pt x="478" y="323"/>
                  <a:pt x="479" y="305"/>
                </a:cubicBezTo>
                <a:cubicBezTo>
                  <a:pt x="493" y="323"/>
                  <a:pt x="507" y="341"/>
                  <a:pt x="520" y="359"/>
                </a:cubicBezTo>
                <a:cubicBezTo>
                  <a:pt x="544" y="393"/>
                  <a:pt x="569" y="428"/>
                  <a:pt x="603" y="456"/>
                </a:cubicBezTo>
                <a:cubicBezTo>
                  <a:pt x="602" y="484"/>
                  <a:pt x="598" y="506"/>
                  <a:pt x="591" y="525"/>
                </a:cubicBezTo>
                <a:cubicBezTo>
                  <a:pt x="586" y="519"/>
                  <a:pt x="583" y="511"/>
                  <a:pt x="580" y="503"/>
                </a:cubicBezTo>
                <a:cubicBezTo>
                  <a:pt x="577" y="494"/>
                  <a:pt x="574" y="485"/>
                  <a:pt x="568" y="478"/>
                </a:cubicBezTo>
                <a:cubicBezTo>
                  <a:pt x="564" y="474"/>
                  <a:pt x="564" y="474"/>
                  <a:pt x="564" y="474"/>
                </a:cubicBezTo>
                <a:cubicBezTo>
                  <a:pt x="565" y="474"/>
                  <a:pt x="565" y="474"/>
                  <a:pt x="565" y="474"/>
                </a:cubicBezTo>
                <a:cubicBezTo>
                  <a:pt x="571" y="471"/>
                  <a:pt x="571" y="471"/>
                  <a:pt x="571" y="471"/>
                </a:cubicBezTo>
                <a:cubicBezTo>
                  <a:pt x="566" y="468"/>
                  <a:pt x="566" y="468"/>
                  <a:pt x="566" y="468"/>
                </a:cubicBezTo>
                <a:cubicBezTo>
                  <a:pt x="564" y="466"/>
                  <a:pt x="564" y="463"/>
                  <a:pt x="563" y="459"/>
                </a:cubicBezTo>
                <a:cubicBezTo>
                  <a:pt x="563" y="454"/>
                  <a:pt x="562" y="449"/>
                  <a:pt x="558" y="445"/>
                </a:cubicBezTo>
                <a:cubicBezTo>
                  <a:pt x="552" y="441"/>
                  <a:pt x="552" y="441"/>
                  <a:pt x="552" y="441"/>
                </a:cubicBezTo>
                <a:cubicBezTo>
                  <a:pt x="552" y="448"/>
                  <a:pt x="552" y="448"/>
                  <a:pt x="552" y="448"/>
                </a:cubicBezTo>
                <a:cubicBezTo>
                  <a:pt x="553" y="465"/>
                  <a:pt x="556" y="471"/>
                  <a:pt x="559" y="473"/>
                </a:cubicBezTo>
                <a:cubicBezTo>
                  <a:pt x="563" y="484"/>
                  <a:pt x="563" y="484"/>
                  <a:pt x="563" y="484"/>
                </a:cubicBezTo>
                <a:cubicBezTo>
                  <a:pt x="569" y="502"/>
                  <a:pt x="576" y="521"/>
                  <a:pt x="587" y="536"/>
                </a:cubicBezTo>
                <a:cubicBezTo>
                  <a:pt x="575" y="604"/>
                  <a:pt x="591" y="648"/>
                  <a:pt x="610" y="682"/>
                </a:cubicBezTo>
                <a:cubicBezTo>
                  <a:pt x="565" y="666"/>
                  <a:pt x="531" y="639"/>
                  <a:pt x="511" y="601"/>
                </a:cubicBezTo>
                <a:cubicBezTo>
                  <a:pt x="518" y="545"/>
                  <a:pt x="503" y="494"/>
                  <a:pt x="493" y="469"/>
                </a:cubicBezTo>
                <a:moveTo>
                  <a:pt x="407" y="693"/>
                </a:moveTo>
                <a:cubicBezTo>
                  <a:pt x="412" y="687"/>
                  <a:pt x="421" y="684"/>
                  <a:pt x="432" y="685"/>
                </a:cubicBezTo>
                <a:cubicBezTo>
                  <a:pt x="434" y="685"/>
                  <a:pt x="435" y="685"/>
                  <a:pt x="437" y="685"/>
                </a:cubicBezTo>
                <a:cubicBezTo>
                  <a:pt x="432" y="687"/>
                  <a:pt x="425" y="689"/>
                  <a:pt x="422" y="690"/>
                </a:cubicBezTo>
                <a:cubicBezTo>
                  <a:pt x="418" y="691"/>
                  <a:pt x="414" y="692"/>
                  <a:pt x="411" y="693"/>
                </a:cubicBezTo>
                <a:cubicBezTo>
                  <a:pt x="405" y="695"/>
                  <a:pt x="405" y="695"/>
                  <a:pt x="405" y="695"/>
                </a:cubicBezTo>
                <a:cubicBezTo>
                  <a:pt x="406" y="695"/>
                  <a:pt x="406" y="694"/>
                  <a:pt x="407" y="693"/>
                </a:cubicBezTo>
                <a:moveTo>
                  <a:pt x="465" y="714"/>
                </a:moveTo>
                <a:cubicBezTo>
                  <a:pt x="443" y="714"/>
                  <a:pt x="421" y="713"/>
                  <a:pt x="401" y="715"/>
                </a:cubicBezTo>
                <a:cubicBezTo>
                  <a:pt x="400" y="709"/>
                  <a:pt x="401" y="703"/>
                  <a:pt x="404" y="698"/>
                </a:cubicBezTo>
                <a:cubicBezTo>
                  <a:pt x="411" y="700"/>
                  <a:pt x="411" y="700"/>
                  <a:pt x="411" y="700"/>
                </a:cubicBezTo>
                <a:cubicBezTo>
                  <a:pt x="420" y="703"/>
                  <a:pt x="432" y="698"/>
                  <a:pt x="442" y="693"/>
                </a:cubicBezTo>
                <a:cubicBezTo>
                  <a:pt x="445" y="692"/>
                  <a:pt x="447" y="691"/>
                  <a:pt x="450" y="690"/>
                </a:cubicBezTo>
                <a:cubicBezTo>
                  <a:pt x="454" y="691"/>
                  <a:pt x="458" y="692"/>
                  <a:pt x="463" y="693"/>
                </a:cubicBezTo>
                <a:cubicBezTo>
                  <a:pt x="479" y="698"/>
                  <a:pt x="494" y="703"/>
                  <a:pt x="501" y="714"/>
                </a:cubicBezTo>
                <a:cubicBezTo>
                  <a:pt x="489" y="714"/>
                  <a:pt x="477" y="714"/>
                  <a:pt x="465" y="714"/>
                </a:cubicBezTo>
                <a:moveTo>
                  <a:pt x="561" y="725"/>
                </a:moveTo>
                <a:cubicBezTo>
                  <a:pt x="549" y="723"/>
                  <a:pt x="536" y="721"/>
                  <a:pt x="524" y="715"/>
                </a:cubicBezTo>
                <a:cubicBezTo>
                  <a:pt x="516" y="712"/>
                  <a:pt x="510" y="707"/>
                  <a:pt x="502" y="701"/>
                </a:cubicBezTo>
                <a:cubicBezTo>
                  <a:pt x="491" y="692"/>
                  <a:pt x="479" y="683"/>
                  <a:pt x="463" y="679"/>
                </a:cubicBezTo>
                <a:cubicBezTo>
                  <a:pt x="458" y="678"/>
                  <a:pt x="453" y="677"/>
                  <a:pt x="448" y="677"/>
                </a:cubicBezTo>
                <a:cubicBezTo>
                  <a:pt x="443" y="677"/>
                  <a:pt x="439" y="677"/>
                  <a:pt x="434" y="677"/>
                </a:cubicBezTo>
                <a:cubicBezTo>
                  <a:pt x="429" y="676"/>
                  <a:pt x="424" y="676"/>
                  <a:pt x="419" y="676"/>
                </a:cubicBezTo>
                <a:cubicBezTo>
                  <a:pt x="435" y="652"/>
                  <a:pt x="470" y="649"/>
                  <a:pt x="506" y="645"/>
                </a:cubicBezTo>
                <a:cubicBezTo>
                  <a:pt x="510" y="645"/>
                  <a:pt x="514" y="644"/>
                  <a:pt x="519" y="644"/>
                </a:cubicBezTo>
                <a:cubicBezTo>
                  <a:pt x="522" y="647"/>
                  <a:pt x="526" y="651"/>
                  <a:pt x="530" y="654"/>
                </a:cubicBezTo>
                <a:cubicBezTo>
                  <a:pt x="547" y="671"/>
                  <a:pt x="566" y="690"/>
                  <a:pt x="593" y="702"/>
                </a:cubicBezTo>
                <a:cubicBezTo>
                  <a:pt x="604" y="706"/>
                  <a:pt x="616" y="709"/>
                  <a:pt x="628" y="711"/>
                </a:cubicBezTo>
                <a:cubicBezTo>
                  <a:pt x="635" y="712"/>
                  <a:pt x="642" y="714"/>
                  <a:pt x="649" y="716"/>
                </a:cubicBezTo>
                <a:cubicBezTo>
                  <a:pt x="697" y="730"/>
                  <a:pt x="769" y="771"/>
                  <a:pt x="781" y="811"/>
                </a:cubicBezTo>
                <a:cubicBezTo>
                  <a:pt x="784" y="824"/>
                  <a:pt x="784" y="838"/>
                  <a:pt x="783" y="854"/>
                </a:cubicBezTo>
                <a:cubicBezTo>
                  <a:pt x="783" y="865"/>
                  <a:pt x="783" y="875"/>
                  <a:pt x="784" y="886"/>
                </a:cubicBezTo>
                <a:cubicBezTo>
                  <a:pt x="751" y="838"/>
                  <a:pt x="712" y="791"/>
                  <a:pt x="656" y="762"/>
                </a:cubicBezTo>
                <a:cubicBezTo>
                  <a:pt x="634" y="751"/>
                  <a:pt x="614" y="742"/>
                  <a:pt x="595" y="734"/>
                </a:cubicBezTo>
                <a:cubicBezTo>
                  <a:pt x="584" y="730"/>
                  <a:pt x="573" y="728"/>
                  <a:pt x="561" y="725"/>
                </a:cubicBezTo>
                <a:moveTo>
                  <a:pt x="575" y="896"/>
                </a:moveTo>
                <a:cubicBezTo>
                  <a:pt x="551" y="880"/>
                  <a:pt x="529" y="865"/>
                  <a:pt x="500" y="860"/>
                </a:cubicBezTo>
                <a:cubicBezTo>
                  <a:pt x="475" y="856"/>
                  <a:pt x="454" y="860"/>
                  <a:pt x="436" y="867"/>
                </a:cubicBezTo>
                <a:cubicBezTo>
                  <a:pt x="441" y="863"/>
                  <a:pt x="445" y="858"/>
                  <a:pt x="449" y="854"/>
                </a:cubicBezTo>
                <a:cubicBezTo>
                  <a:pt x="459" y="844"/>
                  <a:pt x="468" y="834"/>
                  <a:pt x="479" y="826"/>
                </a:cubicBezTo>
                <a:cubicBezTo>
                  <a:pt x="490" y="818"/>
                  <a:pt x="506" y="811"/>
                  <a:pt x="523" y="804"/>
                </a:cubicBezTo>
                <a:cubicBezTo>
                  <a:pt x="529" y="802"/>
                  <a:pt x="534" y="800"/>
                  <a:pt x="539" y="797"/>
                </a:cubicBezTo>
                <a:cubicBezTo>
                  <a:pt x="546" y="795"/>
                  <a:pt x="552" y="792"/>
                  <a:pt x="559" y="789"/>
                </a:cubicBezTo>
                <a:cubicBezTo>
                  <a:pt x="575" y="781"/>
                  <a:pt x="591" y="774"/>
                  <a:pt x="604" y="771"/>
                </a:cubicBezTo>
                <a:cubicBezTo>
                  <a:pt x="608" y="770"/>
                  <a:pt x="613" y="770"/>
                  <a:pt x="618" y="770"/>
                </a:cubicBezTo>
                <a:cubicBezTo>
                  <a:pt x="648" y="772"/>
                  <a:pt x="682" y="797"/>
                  <a:pt x="697" y="814"/>
                </a:cubicBezTo>
                <a:cubicBezTo>
                  <a:pt x="712" y="832"/>
                  <a:pt x="727" y="855"/>
                  <a:pt x="742" y="878"/>
                </a:cubicBezTo>
                <a:cubicBezTo>
                  <a:pt x="746" y="884"/>
                  <a:pt x="746" y="884"/>
                  <a:pt x="746" y="884"/>
                </a:cubicBezTo>
                <a:cubicBezTo>
                  <a:pt x="749" y="889"/>
                  <a:pt x="753" y="894"/>
                  <a:pt x="756" y="898"/>
                </a:cubicBezTo>
                <a:cubicBezTo>
                  <a:pt x="768" y="916"/>
                  <a:pt x="781" y="934"/>
                  <a:pt x="783" y="953"/>
                </a:cubicBezTo>
                <a:cubicBezTo>
                  <a:pt x="768" y="945"/>
                  <a:pt x="750" y="943"/>
                  <a:pt x="735" y="942"/>
                </a:cubicBezTo>
                <a:cubicBezTo>
                  <a:pt x="727" y="941"/>
                  <a:pt x="719" y="941"/>
                  <a:pt x="711" y="940"/>
                </a:cubicBezTo>
                <a:cubicBezTo>
                  <a:pt x="698" y="940"/>
                  <a:pt x="684" y="939"/>
                  <a:pt x="671" y="938"/>
                </a:cubicBezTo>
                <a:cubicBezTo>
                  <a:pt x="630" y="932"/>
                  <a:pt x="602" y="913"/>
                  <a:pt x="575" y="896"/>
                </a:cubicBezTo>
                <a:moveTo>
                  <a:pt x="542" y="948"/>
                </a:moveTo>
                <a:cubicBezTo>
                  <a:pt x="544" y="946"/>
                  <a:pt x="545" y="944"/>
                  <a:pt x="546" y="943"/>
                </a:cubicBezTo>
                <a:cubicBezTo>
                  <a:pt x="565" y="940"/>
                  <a:pt x="582" y="933"/>
                  <a:pt x="597" y="926"/>
                </a:cubicBezTo>
                <a:cubicBezTo>
                  <a:pt x="619" y="944"/>
                  <a:pt x="653" y="954"/>
                  <a:pt x="704" y="958"/>
                </a:cubicBezTo>
                <a:cubicBezTo>
                  <a:pt x="708" y="958"/>
                  <a:pt x="712" y="958"/>
                  <a:pt x="716" y="958"/>
                </a:cubicBezTo>
                <a:cubicBezTo>
                  <a:pt x="714" y="960"/>
                  <a:pt x="713" y="961"/>
                  <a:pt x="711" y="963"/>
                </a:cubicBezTo>
                <a:cubicBezTo>
                  <a:pt x="702" y="970"/>
                  <a:pt x="694" y="977"/>
                  <a:pt x="683" y="981"/>
                </a:cubicBezTo>
                <a:cubicBezTo>
                  <a:pt x="647" y="967"/>
                  <a:pt x="601" y="957"/>
                  <a:pt x="554" y="954"/>
                </a:cubicBezTo>
                <a:cubicBezTo>
                  <a:pt x="549" y="953"/>
                  <a:pt x="544" y="953"/>
                  <a:pt x="539" y="953"/>
                </a:cubicBezTo>
                <a:cubicBezTo>
                  <a:pt x="540" y="951"/>
                  <a:pt x="541" y="950"/>
                  <a:pt x="542" y="948"/>
                </a:cubicBezTo>
                <a:moveTo>
                  <a:pt x="561" y="974"/>
                </a:moveTo>
                <a:cubicBezTo>
                  <a:pt x="572" y="975"/>
                  <a:pt x="583" y="976"/>
                  <a:pt x="594" y="979"/>
                </a:cubicBezTo>
                <a:cubicBezTo>
                  <a:pt x="561" y="995"/>
                  <a:pt x="543" y="1028"/>
                  <a:pt x="525" y="1060"/>
                </a:cubicBezTo>
                <a:cubicBezTo>
                  <a:pt x="514" y="1081"/>
                  <a:pt x="502" y="1102"/>
                  <a:pt x="487" y="1118"/>
                </a:cubicBezTo>
                <a:cubicBezTo>
                  <a:pt x="483" y="1117"/>
                  <a:pt x="479" y="1117"/>
                  <a:pt x="476" y="1116"/>
                </a:cubicBezTo>
                <a:cubicBezTo>
                  <a:pt x="468" y="1114"/>
                  <a:pt x="460" y="1112"/>
                  <a:pt x="451" y="1112"/>
                </a:cubicBezTo>
                <a:cubicBezTo>
                  <a:pt x="450" y="1111"/>
                  <a:pt x="449" y="1111"/>
                  <a:pt x="448" y="1111"/>
                </a:cubicBezTo>
                <a:cubicBezTo>
                  <a:pt x="451" y="1100"/>
                  <a:pt x="450" y="1085"/>
                  <a:pt x="450" y="1070"/>
                </a:cubicBezTo>
                <a:cubicBezTo>
                  <a:pt x="449" y="1044"/>
                  <a:pt x="449" y="1016"/>
                  <a:pt x="461" y="1001"/>
                </a:cubicBezTo>
                <a:cubicBezTo>
                  <a:pt x="477" y="981"/>
                  <a:pt x="516" y="970"/>
                  <a:pt x="561" y="974"/>
                </a:cubicBezTo>
                <a:moveTo>
                  <a:pt x="536" y="1102"/>
                </a:moveTo>
                <a:cubicBezTo>
                  <a:pt x="541" y="1096"/>
                  <a:pt x="543" y="1088"/>
                  <a:pt x="545" y="1080"/>
                </a:cubicBezTo>
                <a:cubicBezTo>
                  <a:pt x="545" y="1080"/>
                  <a:pt x="545" y="1079"/>
                  <a:pt x="546" y="1078"/>
                </a:cubicBezTo>
                <a:cubicBezTo>
                  <a:pt x="549" y="1090"/>
                  <a:pt x="547" y="1105"/>
                  <a:pt x="541" y="1114"/>
                </a:cubicBezTo>
                <a:cubicBezTo>
                  <a:pt x="533" y="1126"/>
                  <a:pt x="533" y="1126"/>
                  <a:pt x="533" y="1126"/>
                </a:cubicBezTo>
                <a:cubicBezTo>
                  <a:pt x="523" y="1125"/>
                  <a:pt x="514" y="1125"/>
                  <a:pt x="505" y="1127"/>
                </a:cubicBezTo>
                <a:cubicBezTo>
                  <a:pt x="504" y="1124"/>
                  <a:pt x="501" y="1123"/>
                  <a:pt x="499" y="1123"/>
                </a:cubicBezTo>
                <a:cubicBezTo>
                  <a:pt x="517" y="1102"/>
                  <a:pt x="528" y="1079"/>
                  <a:pt x="540" y="1053"/>
                </a:cubicBezTo>
                <a:cubicBezTo>
                  <a:pt x="541" y="1052"/>
                  <a:pt x="542" y="1051"/>
                  <a:pt x="542" y="1049"/>
                </a:cubicBezTo>
                <a:cubicBezTo>
                  <a:pt x="542" y="1057"/>
                  <a:pt x="539" y="1066"/>
                  <a:pt x="536" y="1075"/>
                </a:cubicBezTo>
                <a:cubicBezTo>
                  <a:pt x="534" y="1083"/>
                  <a:pt x="531" y="1091"/>
                  <a:pt x="530" y="1099"/>
                </a:cubicBezTo>
                <a:cubicBezTo>
                  <a:pt x="528" y="1113"/>
                  <a:pt x="528" y="1113"/>
                  <a:pt x="528" y="1113"/>
                </a:cubicBezTo>
                <a:cubicBezTo>
                  <a:pt x="536" y="1102"/>
                  <a:pt x="536" y="1102"/>
                  <a:pt x="536" y="1102"/>
                </a:cubicBezTo>
                <a:moveTo>
                  <a:pt x="487" y="1129"/>
                </a:moveTo>
                <a:cubicBezTo>
                  <a:pt x="472" y="1134"/>
                  <a:pt x="462" y="1145"/>
                  <a:pt x="451" y="1156"/>
                </a:cubicBezTo>
                <a:cubicBezTo>
                  <a:pt x="451" y="1156"/>
                  <a:pt x="450" y="1157"/>
                  <a:pt x="450" y="1157"/>
                </a:cubicBezTo>
                <a:cubicBezTo>
                  <a:pt x="447" y="1147"/>
                  <a:pt x="446" y="1135"/>
                  <a:pt x="447" y="1121"/>
                </a:cubicBezTo>
                <a:cubicBezTo>
                  <a:pt x="462" y="1122"/>
                  <a:pt x="475" y="1125"/>
                  <a:pt x="487" y="1129"/>
                </a:cubicBezTo>
                <a:moveTo>
                  <a:pt x="279" y="1193"/>
                </a:moveTo>
                <a:cubicBezTo>
                  <a:pt x="287" y="1175"/>
                  <a:pt x="296" y="1153"/>
                  <a:pt x="293" y="1130"/>
                </a:cubicBezTo>
                <a:cubicBezTo>
                  <a:pt x="309" y="1113"/>
                  <a:pt x="321" y="1091"/>
                  <a:pt x="332" y="1070"/>
                </a:cubicBezTo>
                <a:cubicBezTo>
                  <a:pt x="346" y="1043"/>
                  <a:pt x="360" y="1015"/>
                  <a:pt x="384" y="997"/>
                </a:cubicBezTo>
                <a:cubicBezTo>
                  <a:pt x="406" y="982"/>
                  <a:pt x="439" y="980"/>
                  <a:pt x="472" y="978"/>
                </a:cubicBezTo>
                <a:cubicBezTo>
                  <a:pt x="430" y="1001"/>
                  <a:pt x="403" y="1041"/>
                  <a:pt x="376" y="1080"/>
                </a:cubicBezTo>
                <a:cubicBezTo>
                  <a:pt x="359" y="1106"/>
                  <a:pt x="342" y="1132"/>
                  <a:pt x="320" y="1153"/>
                </a:cubicBezTo>
                <a:cubicBezTo>
                  <a:pt x="308" y="1172"/>
                  <a:pt x="293" y="1188"/>
                  <a:pt x="276" y="1202"/>
                </a:cubicBezTo>
                <a:cubicBezTo>
                  <a:pt x="277" y="1199"/>
                  <a:pt x="278" y="1196"/>
                  <a:pt x="279" y="1193"/>
                </a:cubicBezTo>
                <a:moveTo>
                  <a:pt x="438" y="1112"/>
                </a:moveTo>
                <a:cubicBezTo>
                  <a:pt x="438" y="1112"/>
                  <a:pt x="438" y="1112"/>
                  <a:pt x="438" y="1112"/>
                </a:cubicBezTo>
                <a:cubicBezTo>
                  <a:pt x="435" y="1112"/>
                  <a:pt x="431" y="1112"/>
                  <a:pt x="429" y="1116"/>
                </a:cubicBezTo>
                <a:cubicBezTo>
                  <a:pt x="428" y="1117"/>
                  <a:pt x="428" y="1117"/>
                  <a:pt x="428" y="1117"/>
                </a:cubicBezTo>
                <a:cubicBezTo>
                  <a:pt x="428" y="1118"/>
                  <a:pt x="428" y="1118"/>
                  <a:pt x="428" y="1118"/>
                </a:cubicBezTo>
                <a:cubicBezTo>
                  <a:pt x="428" y="1121"/>
                  <a:pt x="430" y="1123"/>
                  <a:pt x="432" y="1123"/>
                </a:cubicBezTo>
                <a:cubicBezTo>
                  <a:pt x="434" y="1123"/>
                  <a:pt x="435" y="1123"/>
                  <a:pt x="436" y="1122"/>
                </a:cubicBezTo>
                <a:cubicBezTo>
                  <a:pt x="437" y="1122"/>
                  <a:pt x="437" y="1122"/>
                  <a:pt x="437" y="1122"/>
                </a:cubicBezTo>
                <a:cubicBezTo>
                  <a:pt x="434" y="1142"/>
                  <a:pt x="430" y="1159"/>
                  <a:pt x="424" y="1173"/>
                </a:cubicBezTo>
                <a:cubicBezTo>
                  <a:pt x="419" y="1188"/>
                  <a:pt x="419" y="1188"/>
                  <a:pt x="419" y="1188"/>
                </a:cubicBezTo>
                <a:cubicBezTo>
                  <a:pt x="423" y="1184"/>
                  <a:pt x="423" y="1184"/>
                  <a:pt x="423" y="1184"/>
                </a:cubicBezTo>
                <a:cubicBezTo>
                  <a:pt x="423" y="1184"/>
                  <a:pt x="423" y="1184"/>
                  <a:pt x="423" y="1184"/>
                </a:cubicBezTo>
                <a:cubicBezTo>
                  <a:pt x="417" y="1194"/>
                  <a:pt x="404" y="1201"/>
                  <a:pt x="384" y="1207"/>
                </a:cubicBezTo>
                <a:cubicBezTo>
                  <a:pt x="386" y="1204"/>
                  <a:pt x="386" y="1204"/>
                  <a:pt x="386" y="1204"/>
                </a:cubicBezTo>
                <a:cubicBezTo>
                  <a:pt x="380" y="1208"/>
                  <a:pt x="380" y="1208"/>
                  <a:pt x="380" y="1208"/>
                </a:cubicBezTo>
                <a:cubicBezTo>
                  <a:pt x="372" y="1210"/>
                  <a:pt x="363" y="1212"/>
                  <a:pt x="353" y="1213"/>
                </a:cubicBezTo>
                <a:cubicBezTo>
                  <a:pt x="358" y="1197"/>
                  <a:pt x="356" y="1181"/>
                  <a:pt x="354" y="1167"/>
                </a:cubicBezTo>
                <a:cubicBezTo>
                  <a:pt x="353" y="1156"/>
                  <a:pt x="351" y="1145"/>
                  <a:pt x="354" y="1134"/>
                </a:cubicBezTo>
                <a:cubicBezTo>
                  <a:pt x="356" y="1124"/>
                  <a:pt x="369" y="1110"/>
                  <a:pt x="379" y="1098"/>
                </a:cubicBezTo>
                <a:cubicBezTo>
                  <a:pt x="385" y="1091"/>
                  <a:pt x="391" y="1085"/>
                  <a:pt x="395" y="1080"/>
                </a:cubicBezTo>
                <a:cubicBezTo>
                  <a:pt x="399" y="1074"/>
                  <a:pt x="402" y="1069"/>
                  <a:pt x="406" y="1064"/>
                </a:cubicBezTo>
                <a:cubicBezTo>
                  <a:pt x="419" y="1045"/>
                  <a:pt x="430" y="1030"/>
                  <a:pt x="444" y="1016"/>
                </a:cubicBezTo>
                <a:cubicBezTo>
                  <a:pt x="442" y="1033"/>
                  <a:pt x="441" y="1054"/>
                  <a:pt x="440" y="1075"/>
                </a:cubicBezTo>
                <a:cubicBezTo>
                  <a:pt x="440" y="1087"/>
                  <a:pt x="439" y="1100"/>
                  <a:pt x="438" y="1112"/>
                </a:cubicBezTo>
                <a:moveTo>
                  <a:pt x="439" y="1161"/>
                </a:moveTo>
                <a:cubicBezTo>
                  <a:pt x="438" y="1166"/>
                  <a:pt x="436" y="1171"/>
                  <a:pt x="434" y="1175"/>
                </a:cubicBezTo>
                <a:cubicBezTo>
                  <a:pt x="435" y="1171"/>
                  <a:pt x="435" y="1171"/>
                  <a:pt x="435" y="1171"/>
                </a:cubicBezTo>
                <a:cubicBezTo>
                  <a:pt x="436" y="1168"/>
                  <a:pt x="438" y="1164"/>
                  <a:pt x="439" y="1161"/>
                </a:cubicBezTo>
                <a:moveTo>
                  <a:pt x="343" y="1215"/>
                </a:moveTo>
                <a:cubicBezTo>
                  <a:pt x="338" y="1216"/>
                  <a:pt x="334" y="1217"/>
                  <a:pt x="329" y="1218"/>
                </a:cubicBezTo>
                <a:cubicBezTo>
                  <a:pt x="324" y="1219"/>
                  <a:pt x="318" y="1220"/>
                  <a:pt x="313" y="1221"/>
                </a:cubicBezTo>
                <a:cubicBezTo>
                  <a:pt x="306" y="1224"/>
                  <a:pt x="306" y="1224"/>
                  <a:pt x="306" y="1224"/>
                </a:cubicBezTo>
                <a:cubicBezTo>
                  <a:pt x="312" y="1228"/>
                  <a:pt x="312" y="1228"/>
                  <a:pt x="312" y="1228"/>
                </a:cubicBezTo>
                <a:cubicBezTo>
                  <a:pt x="317" y="1231"/>
                  <a:pt x="323" y="1230"/>
                  <a:pt x="329" y="1228"/>
                </a:cubicBezTo>
                <a:cubicBezTo>
                  <a:pt x="332" y="1227"/>
                  <a:pt x="336" y="1227"/>
                  <a:pt x="339" y="1226"/>
                </a:cubicBezTo>
                <a:cubicBezTo>
                  <a:pt x="337" y="1234"/>
                  <a:pt x="336" y="1241"/>
                  <a:pt x="333" y="1246"/>
                </a:cubicBezTo>
                <a:cubicBezTo>
                  <a:pt x="330" y="1253"/>
                  <a:pt x="330" y="1253"/>
                  <a:pt x="330" y="1253"/>
                </a:cubicBezTo>
                <a:cubicBezTo>
                  <a:pt x="316" y="1254"/>
                  <a:pt x="303" y="1254"/>
                  <a:pt x="288" y="1253"/>
                </a:cubicBezTo>
                <a:cubicBezTo>
                  <a:pt x="278" y="1252"/>
                  <a:pt x="268" y="1251"/>
                  <a:pt x="257" y="1249"/>
                </a:cubicBezTo>
                <a:cubicBezTo>
                  <a:pt x="248" y="1249"/>
                  <a:pt x="239" y="1248"/>
                  <a:pt x="230" y="1247"/>
                </a:cubicBezTo>
                <a:cubicBezTo>
                  <a:pt x="242" y="1239"/>
                  <a:pt x="254" y="1231"/>
                  <a:pt x="265" y="1222"/>
                </a:cubicBezTo>
                <a:cubicBezTo>
                  <a:pt x="264" y="1234"/>
                  <a:pt x="264" y="1234"/>
                  <a:pt x="264" y="1234"/>
                </a:cubicBezTo>
                <a:cubicBezTo>
                  <a:pt x="270" y="1219"/>
                  <a:pt x="270" y="1219"/>
                  <a:pt x="270" y="1219"/>
                </a:cubicBezTo>
                <a:cubicBezTo>
                  <a:pt x="282" y="1209"/>
                  <a:pt x="294" y="1199"/>
                  <a:pt x="305" y="1189"/>
                </a:cubicBezTo>
                <a:cubicBezTo>
                  <a:pt x="308" y="1187"/>
                  <a:pt x="308" y="1187"/>
                  <a:pt x="308" y="1187"/>
                </a:cubicBezTo>
                <a:cubicBezTo>
                  <a:pt x="308" y="1188"/>
                  <a:pt x="308" y="1188"/>
                  <a:pt x="309" y="1189"/>
                </a:cubicBezTo>
                <a:cubicBezTo>
                  <a:pt x="309" y="1190"/>
                  <a:pt x="309" y="1191"/>
                  <a:pt x="309" y="1192"/>
                </a:cubicBezTo>
                <a:cubicBezTo>
                  <a:pt x="309" y="1194"/>
                  <a:pt x="308" y="1197"/>
                  <a:pt x="308" y="1199"/>
                </a:cubicBezTo>
                <a:cubicBezTo>
                  <a:pt x="316" y="1200"/>
                  <a:pt x="316" y="1200"/>
                  <a:pt x="316" y="1200"/>
                </a:cubicBezTo>
                <a:cubicBezTo>
                  <a:pt x="316" y="1197"/>
                  <a:pt x="316" y="1195"/>
                  <a:pt x="316" y="1192"/>
                </a:cubicBezTo>
                <a:cubicBezTo>
                  <a:pt x="318" y="1176"/>
                  <a:pt x="325" y="1167"/>
                  <a:pt x="334" y="1157"/>
                </a:cubicBezTo>
                <a:cubicBezTo>
                  <a:pt x="337" y="1153"/>
                  <a:pt x="340" y="1149"/>
                  <a:pt x="343" y="1145"/>
                </a:cubicBezTo>
                <a:cubicBezTo>
                  <a:pt x="348" y="1166"/>
                  <a:pt x="345" y="1190"/>
                  <a:pt x="343" y="1215"/>
                </a:cubicBezTo>
                <a:cubicBezTo>
                  <a:pt x="343" y="1215"/>
                  <a:pt x="343" y="1215"/>
                  <a:pt x="343" y="1215"/>
                </a:cubicBezTo>
                <a:moveTo>
                  <a:pt x="348" y="1233"/>
                </a:moveTo>
                <a:cubicBezTo>
                  <a:pt x="349" y="1230"/>
                  <a:pt x="349" y="1227"/>
                  <a:pt x="350" y="1225"/>
                </a:cubicBezTo>
                <a:cubicBezTo>
                  <a:pt x="353" y="1224"/>
                  <a:pt x="356" y="1224"/>
                  <a:pt x="359" y="1223"/>
                </a:cubicBezTo>
                <a:cubicBezTo>
                  <a:pt x="362" y="1223"/>
                  <a:pt x="366" y="1222"/>
                  <a:pt x="369" y="1221"/>
                </a:cubicBezTo>
                <a:cubicBezTo>
                  <a:pt x="363" y="1229"/>
                  <a:pt x="353" y="1237"/>
                  <a:pt x="344" y="1244"/>
                </a:cubicBezTo>
                <a:cubicBezTo>
                  <a:pt x="346" y="1240"/>
                  <a:pt x="347" y="1237"/>
                  <a:pt x="348" y="1233"/>
                </a:cubicBezTo>
                <a:moveTo>
                  <a:pt x="414" y="1252"/>
                </a:moveTo>
                <a:cubicBezTo>
                  <a:pt x="399" y="1252"/>
                  <a:pt x="385" y="1252"/>
                  <a:pt x="371" y="1252"/>
                </a:cubicBezTo>
                <a:cubicBezTo>
                  <a:pt x="364" y="1252"/>
                  <a:pt x="357" y="1253"/>
                  <a:pt x="350" y="1253"/>
                </a:cubicBezTo>
                <a:cubicBezTo>
                  <a:pt x="354" y="1249"/>
                  <a:pt x="358" y="1245"/>
                  <a:pt x="362" y="1242"/>
                </a:cubicBezTo>
                <a:cubicBezTo>
                  <a:pt x="371" y="1234"/>
                  <a:pt x="381" y="1227"/>
                  <a:pt x="388" y="1216"/>
                </a:cubicBezTo>
                <a:cubicBezTo>
                  <a:pt x="416" y="1212"/>
                  <a:pt x="434" y="1195"/>
                  <a:pt x="452" y="1179"/>
                </a:cubicBezTo>
                <a:cubicBezTo>
                  <a:pt x="474" y="1158"/>
                  <a:pt x="495" y="1139"/>
                  <a:pt x="539" y="1144"/>
                </a:cubicBezTo>
                <a:cubicBezTo>
                  <a:pt x="528" y="1150"/>
                  <a:pt x="520" y="1160"/>
                  <a:pt x="512" y="1169"/>
                </a:cubicBezTo>
                <a:cubicBezTo>
                  <a:pt x="508" y="1173"/>
                  <a:pt x="504" y="1179"/>
                  <a:pt x="499" y="1183"/>
                </a:cubicBezTo>
                <a:cubicBezTo>
                  <a:pt x="479" y="1202"/>
                  <a:pt x="452" y="1211"/>
                  <a:pt x="423" y="1221"/>
                </a:cubicBezTo>
                <a:cubicBezTo>
                  <a:pt x="410" y="1225"/>
                  <a:pt x="397" y="1229"/>
                  <a:pt x="384" y="1235"/>
                </a:cubicBezTo>
                <a:cubicBezTo>
                  <a:pt x="371" y="1241"/>
                  <a:pt x="371" y="1241"/>
                  <a:pt x="371" y="1241"/>
                </a:cubicBezTo>
                <a:cubicBezTo>
                  <a:pt x="386" y="1242"/>
                  <a:pt x="386" y="1242"/>
                  <a:pt x="386" y="1242"/>
                </a:cubicBezTo>
                <a:cubicBezTo>
                  <a:pt x="400" y="1243"/>
                  <a:pt x="415" y="1236"/>
                  <a:pt x="428" y="1230"/>
                </a:cubicBezTo>
                <a:cubicBezTo>
                  <a:pt x="434" y="1228"/>
                  <a:pt x="439" y="1225"/>
                  <a:pt x="445" y="1223"/>
                </a:cubicBezTo>
                <a:cubicBezTo>
                  <a:pt x="438" y="1234"/>
                  <a:pt x="429" y="1243"/>
                  <a:pt x="418" y="1249"/>
                </a:cubicBezTo>
                <a:cubicBezTo>
                  <a:pt x="414" y="1252"/>
                  <a:pt x="414" y="1252"/>
                  <a:pt x="414" y="1252"/>
                </a:cubicBezTo>
                <a:moveTo>
                  <a:pt x="551" y="1226"/>
                </a:moveTo>
                <a:cubicBezTo>
                  <a:pt x="522" y="1243"/>
                  <a:pt x="478" y="1249"/>
                  <a:pt x="432" y="1251"/>
                </a:cubicBezTo>
                <a:cubicBezTo>
                  <a:pt x="445" y="1243"/>
                  <a:pt x="453" y="1230"/>
                  <a:pt x="459" y="1217"/>
                </a:cubicBezTo>
                <a:cubicBezTo>
                  <a:pt x="468" y="1215"/>
                  <a:pt x="474" y="1211"/>
                  <a:pt x="481" y="1207"/>
                </a:cubicBezTo>
                <a:cubicBezTo>
                  <a:pt x="484" y="1205"/>
                  <a:pt x="487" y="1203"/>
                  <a:pt x="491" y="1201"/>
                </a:cubicBezTo>
                <a:cubicBezTo>
                  <a:pt x="486" y="1213"/>
                  <a:pt x="478" y="1220"/>
                  <a:pt x="471" y="1226"/>
                </a:cubicBezTo>
                <a:cubicBezTo>
                  <a:pt x="456" y="1237"/>
                  <a:pt x="456" y="1237"/>
                  <a:pt x="456" y="1237"/>
                </a:cubicBezTo>
                <a:cubicBezTo>
                  <a:pt x="474" y="1232"/>
                  <a:pt x="474" y="1232"/>
                  <a:pt x="474" y="1232"/>
                </a:cubicBezTo>
                <a:cubicBezTo>
                  <a:pt x="486" y="1229"/>
                  <a:pt x="502" y="1212"/>
                  <a:pt x="505" y="1191"/>
                </a:cubicBezTo>
                <a:cubicBezTo>
                  <a:pt x="527" y="1165"/>
                  <a:pt x="564" y="1154"/>
                  <a:pt x="600" y="1143"/>
                </a:cubicBezTo>
                <a:cubicBezTo>
                  <a:pt x="612" y="1139"/>
                  <a:pt x="624" y="1136"/>
                  <a:pt x="635" y="1132"/>
                </a:cubicBezTo>
                <a:cubicBezTo>
                  <a:pt x="631" y="1137"/>
                  <a:pt x="627" y="1143"/>
                  <a:pt x="622" y="1149"/>
                </a:cubicBezTo>
                <a:cubicBezTo>
                  <a:pt x="603" y="1178"/>
                  <a:pt x="582" y="1207"/>
                  <a:pt x="551" y="1226"/>
                </a:cubicBezTo>
                <a:moveTo>
                  <a:pt x="778" y="1200"/>
                </a:moveTo>
                <a:cubicBezTo>
                  <a:pt x="777" y="1208"/>
                  <a:pt x="777" y="1216"/>
                  <a:pt x="776" y="1223"/>
                </a:cubicBezTo>
                <a:cubicBezTo>
                  <a:pt x="759" y="1217"/>
                  <a:pt x="740" y="1213"/>
                  <a:pt x="719" y="1211"/>
                </a:cubicBezTo>
                <a:cubicBezTo>
                  <a:pt x="672" y="1208"/>
                  <a:pt x="626" y="1217"/>
                  <a:pt x="585" y="1224"/>
                </a:cubicBezTo>
                <a:cubicBezTo>
                  <a:pt x="582" y="1225"/>
                  <a:pt x="579" y="1225"/>
                  <a:pt x="577" y="1226"/>
                </a:cubicBezTo>
                <a:cubicBezTo>
                  <a:pt x="579" y="1223"/>
                  <a:pt x="582" y="1221"/>
                  <a:pt x="585" y="1219"/>
                </a:cubicBezTo>
                <a:cubicBezTo>
                  <a:pt x="595" y="1211"/>
                  <a:pt x="605" y="1202"/>
                  <a:pt x="614" y="1193"/>
                </a:cubicBezTo>
                <a:cubicBezTo>
                  <a:pt x="612" y="1195"/>
                  <a:pt x="611" y="1197"/>
                  <a:pt x="610" y="1199"/>
                </a:cubicBezTo>
                <a:cubicBezTo>
                  <a:pt x="606" y="1204"/>
                  <a:pt x="605" y="1206"/>
                  <a:pt x="604" y="1208"/>
                </a:cubicBezTo>
                <a:cubicBezTo>
                  <a:pt x="601" y="1218"/>
                  <a:pt x="601" y="1218"/>
                  <a:pt x="601" y="1218"/>
                </a:cubicBezTo>
                <a:cubicBezTo>
                  <a:pt x="609" y="1212"/>
                  <a:pt x="609" y="1212"/>
                  <a:pt x="609" y="1212"/>
                </a:cubicBezTo>
                <a:cubicBezTo>
                  <a:pt x="622" y="1205"/>
                  <a:pt x="628" y="1188"/>
                  <a:pt x="635" y="1171"/>
                </a:cubicBezTo>
                <a:cubicBezTo>
                  <a:pt x="645" y="1149"/>
                  <a:pt x="655" y="1125"/>
                  <a:pt x="677" y="1122"/>
                </a:cubicBezTo>
                <a:cubicBezTo>
                  <a:pt x="680" y="1122"/>
                  <a:pt x="683" y="1122"/>
                  <a:pt x="686" y="1122"/>
                </a:cubicBezTo>
                <a:cubicBezTo>
                  <a:pt x="726" y="1125"/>
                  <a:pt x="757" y="1139"/>
                  <a:pt x="781" y="1165"/>
                </a:cubicBezTo>
                <a:cubicBezTo>
                  <a:pt x="779" y="1176"/>
                  <a:pt x="778" y="1188"/>
                  <a:pt x="778" y="1200"/>
                </a:cubicBezTo>
                <a:moveTo>
                  <a:pt x="769" y="1125"/>
                </a:moveTo>
                <a:cubicBezTo>
                  <a:pt x="736" y="1110"/>
                  <a:pt x="712" y="1098"/>
                  <a:pt x="678" y="1099"/>
                </a:cubicBezTo>
                <a:cubicBezTo>
                  <a:pt x="658" y="1099"/>
                  <a:pt x="640" y="1107"/>
                  <a:pt x="624" y="1114"/>
                </a:cubicBezTo>
                <a:cubicBezTo>
                  <a:pt x="607" y="1122"/>
                  <a:pt x="590" y="1129"/>
                  <a:pt x="570" y="1130"/>
                </a:cubicBezTo>
                <a:cubicBezTo>
                  <a:pt x="561" y="1131"/>
                  <a:pt x="552" y="1129"/>
                  <a:pt x="543" y="1128"/>
                </a:cubicBezTo>
                <a:cubicBezTo>
                  <a:pt x="542" y="1127"/>
                  <a:pt x="540" y="1127"/>
                  <a:pt x="538" y="1127"/>
                </a:cubicBezTo>
                <a:cubicBezTo>
                  <a:pt x="546" y="1119"/>
                  <a:pt x="546" y="1119"/>
                  <a:pt x="546" y="1119"/>
                </a:cubicBezTo>
                <a:cubicBezTo>
                  <a:pt x="561" y="1103"/>
                  <a:pt x="557" y="1085"/>
                  <a:pt x="554" y="1067"/>
                </a:cubicBezTo>
                <a:cubicBezTo>
                  <a:pt x="551" y="1055"/>
                  <a:pt x="549" y="1043"/>
                  <a:pt x="551" y="1033"/>
                </a:cubicBezTo>
                <a:cubicBezTo>
                  <a:pt x="554" y="1023"/>
                  <a:pt x="576" y="1005"/>
                  <a:pt x="590" y="997"/>
                </a:cubicBezTo>
                <a:cubicBezTo>
                  <a:pt x="611" y="985"/>
                  <a:pt x="632" y="985"/>
                  <a:pt x="660" y="995"/>
                </a:cubicBezTo>
                <a:cubicBezTo>
                  <a:pt x="645" y="1007"/>
                  <a:pt x="624" y="1012"/>
                  <a:pt x="603" y="1017"/>
                </a:cubicBezTo>
                <a:cubicBezTo>
                  <a:pt x="595" y="1019"/>
                  <a:pt x="587" y="1021"/>
                  <a:pt x="579" y="1023"/>
                </a:cubicBezTo>
                <a:cubicBezTo>
                  <a:pt x="561" y="1029"/>
                  <a:pt x="561" y="1029"/>
                  <a:pt x="561" y="1029"/>
                </a:cubicBezTo>
                <a:cubicBezTo>
                  <a:pt x="580" y="1030"/>
                  <a:pt x="580" y="1030"/>
                  <a:pt x="580" y="1030"/>
                </a:cubicBezTo>
                <a:cubicBezTo>
                  <a:pt x="590" y="1031"/>
                  <a:pt x="607" y="1027"/>
                  <a:pt x="617" y="1023"/>
                </a:cubicBezTo>
                <a:cubicBezTo>
                  <a:pt x="616" y="1026"/>
                  <a:pt x="615" y="1029"/>
                  <a:pt x="613" y="1032"/>
                </a:cubicBezTo>
                <a:cubicBezTo>
                  <a:pt x="610" y="1036"/>
                  <a:pt x="607" y="1041"/>
                  <a:pt x="606" y="1046"/>
                </a:cubicBezTo>
                <a:cubicBezTo>
                  <a:pt x="613" y="1048"/>
                  <a:pt x="613" y="1048"/>
                  <a:pt x="613" y="1048"/>
                </a:cubicBezTo>
                <a:cubicBezTo>
                  <a:pt x="625" y="1022"/>
                  <a:pt x="649" y="1010"/>
                  <a:pt x="672" y="1002"/>
                </a:cubicBezTo>
                <a:cubicBezTo>
                  <a:pt x="680" y="1008"/>
                  <a:pt x="690" y="1014"/>
                  <a:pt x="699" y="1019"/>
                </a:cubicBezTo>
                <a:cubicBezTo>
                  <a:pt x="742" y="1045"/>
                  <a:pt x="786" y="1072"/>
                  <a:pt x="782" y="1131"/>
                </a:cubicBezTo>
                <a:cubicBezTo>
                  <a:pt x="778" y="1129"/>
                  <a:pt x="773" y="1127"/>
                  <a:pt x="769" y="1125"/>
                </a:cubicBezTo>
                <a:moveTo>
                  <a:pt x="764" y="1026"/>
                </a:moveTo>
                <a:cubicBezTo>
                  <a:pt x="744" y="1011"/>
                  <a:pt x="722" y="996"/>
                  <a:pt x="695" y="986"/>
                </a:cubicBezTo>
                <a:cubicBezTo>
                  <a:pt x="708" y="972"/>
                  <a:pt x="730" y="959"/>
                  <a:pt x="753" y="961"/>
                </a:cubicBezTo>
                <a:cubicBezTo>
                  <a:pt x="766" y="962"/>
                  <a:pt x="777" y="967"/>
                  <a:pt x="786" y="975"/>
                </a:cubicBezTo>
                <a:cubicBezTo>
                  <a:pt x="784" y="994"/>
                  <a:pt x="782" y="1020"/>
                  <a:pt x="783" y="1039"/>
                </a:cubicBezTo>
                <a:cubicBezTo>
                  <a:pt x="776" y="1035"/>
                  <a:pt x="770" y="1030"/>
                  <a:pt x="764" y="1026"/>
                </a:cubicBezTo>
                <a:moveTo>
                  <a:pt x="800" y="2162"/>
                </a:moveTo>
                <a:cubicBezTo>
                  <a:pt x="797" y="2162"/>
                  <a:pt x="795" y="2163"/>
                  <a:pt x="793" y="2164"/>
                </a:cubicBezTo>
                <a:cubicBezTo>
                  <a:pt x="793" y="2164"/>
                  <a:pt x="792" y="2165"/>
                  <a:pt x="791" y="2165"/>
                </a:cubicBezTo>
                <a:cubicBezTo>
                  <a:pt x="791" y="2164"/>
                  <a:pt x="790" y="2162"/>
                  <a:pt x="790" y="2161"/>
                </a:cubicBezTo>
                <a:cubicBezTo>
                  <a:pt x="790" y="2160"/>
                  <a:pt x="789" y="2158"/>
                  <a:pt x="789" y="2156"/>
                </a:cubicBezTo>
                <a:cubicBezTo>
                  <a:pt x="794" y="2155"/>
                  <a:pt x="797" y="2152"/>
                  <a:pt x="800" y="2150"/>
                </a:cubicBezTo>
                <a:cubicBezTo>
                  <a:pt x="800" y="2149"/>
                  <a:pt x="801" y="2148"/>
                  <a:pt x="801" y="2148"/>
                </a:cubicBezTo>
                <a:cubicBezTo>
                  <a:pt x="801" y="2148"/>
                  <a:pt x="802" y="2149"/>
                  <a:pt x="802" y="2149"/>
                </a:cubicBezTo>
                <a:cubicBezTo>
                  <a:pt x="803" y="2150"/>
                  <a:pt x="803" y="2150"/>
                  <a:pt x="803" y="2150"/>
                </a:cubicBezTo>
                <a:cubicBezTo>
                  <a:pt x="800" y="2152"/>
                  <a:pt x="798" y="2155"/>
                  <a:pt x="798" y="2158"/>
                </a:cubicBezTo>
                <a:cubicBezTo>
                  <a:pt x="798" y="2159"/>
                  <a:pt x="798" y="2161"/>
                  <a:pt x="800" y="2162"/>
                </a:cubicBezTo>
                <a:moveTo>
                  <a:pt x="816" y="2162"/>
                </a:moveTo>
                <a:cubicBezTo>
                  <a:pt x="814" y="2162"/>
                  <a:pt x="811" y="2162"/>
                  <a:pt x="808" y="2163"/>
                </a:cubicBezTo>
                <a:cubicBezTo>
                  <a:pt x="807" y="2159"/>
                  <a:pt x="807" y="2159"/>
                  <a:pt x="807" y="2159"/>
                </a:cubicBezTo>
                <a:cubicBezTo>
                  <a:pt x="807" y="2159"/>
                  <a:pt x="809" y="2158"/>
                  <a:pt x="810" y="2157"/>
                </a:cubicBezTo>
                <a:cubicBezTo>
                  <a:pt x="811" y="2156"/>
                  <a:pt x="813" y="2155"/>
                  <a:pt x="814" y="2153"/>
                </a:cubicBezTo>
                <a:cubicBezTo>
                  <a:pt x="818" y="2156"/>
                  <a:pt x="821" y="2159"/>
                  <a:pt x="826" y="2159"/>
                </a:cubicBezTo>
                <a:cubicBezTo>
                  <a:pt x="825" y="2161"/>
                  <a:pt x="822" y="2162"/>
                  <a:pt x="816" y="2162"/>
                </a:cubicBezTo>
                <a:moveTo>
                  <a:pt x="845" y="1886"/>
                </a:moveTo>
                <a:cubicBezTo>
                  <a:pt x="846" y="1886"/>
                  <a:pt x="846" y="1885"/>
                  <a:pt x="847" y="1884"/>
                </a:cubicBezTo>
                <a:cubicBezTo>
                  <a:pt x="847" y="1886"/>
                  <a:pt x="847" y="1886"/>
                  <a:pt x="847" y="1886"/>
                </a:cubicBezTo>
                <a:cubicBezTo>
                  <a:pt x="846" y="1886"/>
                  <a:pt x="846" y="1887"/>
                  <a:pt x="845" y="1886"/>
                </a:cubicBezTo>
                <a:moveTo>
                  <a:pt x="847" y="1871"/>
                </a:moveTo>
                <a:cubicBezTo>
                  <a:pt x="847" y="1871"/>
                  <a:pt x="847" y="1871"/>
                  <a:pt x="847" y="1871"/>
                </a:cubicBezTo>
                <a:cubicBezTo>
                  <a:pt x="847" y="1870"/>
                  <a:pt x="847" y="1870"/>
                  <a:pt x="848" y="1870"/>
                </a:cubicBezTo>
                <a:cubicBezTo>
                  <a:pt x="848" y="1871"/>
                  <a:pt x="848" y="1871"/>
                  <a:pt x="848" y="1871"/>
                </a:cubicBezTo>
                <a:cubicBezTo>
                  <a:pt x="847" y="1871"/>
                  <a:pt x="847" y="1871"/>
                  <a:pt x="847" y="1871"/>
                </a:cubicBezTo>
                <a:moveTo>
                  <a:pt x="1083" y="1339"/>
                </a:moveTo>
                <a:cubicBezTo>
                  <a:pt x="1082" y="1341"/>
                  <a:pt x="1082" y="1341"/>
                  <a:pt x="1082" y="1341"/>
                </a:cubicBezTo>
                <a:cubicBezTo>
                  <a:pt x="1078" y="1360"/>
                  <a:pt x="1074" y="1380"/>
                  <a:pt x="1071" y="1401"/>
                </a:cubicBezTo>
                <a:cubicBezTo>
                  <a:pt x="1064" y="1399"/>
                  <a:pt x="1057" y="1388"/>
                  <a:pt x="1050" y="1379"/>
                </a:cubicBezTo>
                <a:cubicBezTo>
                  <a:pt x="1046" y="1374"/>
                  <a:pt x="1042" y="1368"/>
                  <a:pt x="1038" y="1364"/>
                </a:cubicBezTo>
                <a:cubicBezTo>
                  <a:pt x="1007" y="1333"/>
                  <a:pt x="961" y="1314"/>
                  <a:pt x="916" y="1295"/>
                </a:cubicBezTo>
                <a:cubicBezTo>
                  <a:pt x="915" y="1295"/>
                  <a:pt x="915" y="1295"/>
                  <a:pt x="915" y="1295"/>
                </a:cubicBezTo>
                <a:cubicBezTo>
                  <a:pt x="935" y="1290"/>
                  <a:pt x="958" y="1288"/>
                  <a:pt x="980" y="1289"/>
                </a:cubicBezTo>
                <a:cubicBezTo>
                  <a:pt x="1029" y="1293"/>
                  <a:pt x="1067" y="1312"/>
                  <a:pt x="1083" y="1339"/>
                </a:cubicBezTo>
                <a:moveTo>
                  <a:pt x="1117" y="1258"/>
                </a:moveTo>
                <a:cubicBezTo>
                  <a:pt x="1118" y="1262"/>
                  <a:pt x="1119" y="1266"/>
                  <a:pt x="1120" y="1270"/>
                </a:cubicBezTo>
                <a:cubicBezTo>
                  <a:pt x="1121" y="1275"/>
                  <a:pt x="1122" y="1279"/>
                  <a:pt x="1123" y="1284"/>
                </a:cubicBezTo>
                <a:cubicBezTo>
                  <a:pt x="1098" y="1276"/>
                  <a:pt x="1069" y="1271"/>
                  <a:pt x="1038" y="1269"/>
                </a:cubicBezTo>
                <a:cubicBezTo>
                  <a:pt x="1040" y="1263"/>
                  <a:pt x="1040" y="1263"/>
                  <a:pt x="1040" y="1263"/>
                </a:cubicBezTo>
                <a:cubicBezTo>
                  <a:pt x="1016" y="1251"/>
                  <a:pt x="998" y="1233"/>
                  <a:pt x="989" y="1209"/>
                </a:cubicBezTo>
                <a:cubicBezTo>
                  <a:pt x="1025" y="1225"/>
                  <a:pt x="1068" y="1244"/>
                  <a:pt x="1117" y="1258"/>
                </a:cubicBezTo>
                <a:moveTo>
                  <a:pt x="1032" y="1268"/>
                </a:moveTo>
                <a:cubicBezTo>
                  <a:pt x="958" y="1263"/>
                  <a:pt x="889" y="1274"/>
                  <a:pt x="852" y="1282"/>
                </a:cubicBezTo>
                <a:cubicBezTo>
                  <a:pt x="844" y="1249"/>
                  <a:pt x="843" y="1222"/>
                  <a:pt x="848" y="1196"/>
                </a:cubicBezTo>
                <a:cubicBezTo>
                  <a:pt x="849" y="1186"/>
                  <a:pt x="853" y="1178"/>
                  <a:pt x="856" y="1169"/>
                </a:cubicBezTo>
                <a:cubicBezTo>
                  <a:pt x="860" y="1161"/>
                  <a:pt x="863" y="1153"/>
                  <a:pt x="865" y="1144"/>
                </a:cubicBezTo>
                <a:cubicBezTo>
                  <a:pt x="876" y="1099"/>
                  <a:pt x="893" y="1074"/>
                  <a:pt x="919" y="1066"/>
                </a:cubicBezTo>
                <a:cubicBezTo>
                  <a:pt x="934" y="1088"/>
                  <a:pt x="942" y="1117"/>
                  <a:pt x="950" y="1146"/>
                </a:cubicBezTo>
                <a:cubicBezTo>
                  <a:pt x="964" y="1196"/>
                  <a:pt x="979" y="1249"/>
                  <a:pt x="1032" y="1268"/>
                </a:cubicBezTo>
              </a:path>
            </a:pathLst>
          </a:custGeom>
          <a:solidFill>
            <a:srgbClr val="404040"/>
          </a:solidFill>
          <a:ln w="9525">
            <a:noFill/>
            <a:round/>
          </a:ln>
        </p:spPr>
        <p:txBody>
          <a:bodyPr vert="horz" wrap="square" lIns="121920" tIns="60960" rIns="121920" bIns="60960" numCol="1" anchor="t" anchorCtr="0" compatLnSpc="1"/>
          <a:lstStyle/>
          <a:p>
            <a:endParaRPr lang="en-US" sz="2400" dirty="0">
              <a:solidFill>
                <a:schemeClr val="tx2">
                  <a:lumMod val="40000"/>
                  <a:lumOff val="60000"/>
                </a:schemeClr>
              </a:solidFill>
              <a:latin typeface="微软雅黑" panose="020B0503020204020204" pitchFamily="34" charset="-122"/>
            </a:endParaRPr>
          </a:p>
        </p:txBody>
      </p:sp>
      <p:sp>
        <p:nvSpPr>
          <p:cNvPr id="60" name="TextBox 51">
            <a:extLst>
              <a:ext uri="{FF2B5EF4-FFF2-40B4-BE49-F238E27FC236}">
                <a16:creationId xmlns:a16="http://schemas.microsoft.com/office/drawing/2014/main" id="{4A5851E7-3225-4DF4-8BE9-8031C2B42C07}"/>
              </a:ext>
            </a:extLst>
          </p:cNvPr>
          <p:cNvSpPr txBox="1"/>
          <p:nvPr/>
        </p:nvSpPr>
        <p:spPr>
          <a:xfrm>
            <a:off x="7289122" y="1627597"/>
            <a:ext cx="4721468" cy="3200876"/>
          </a:xfrm>
          <a:prstGeom prst="rect">
            <a:avLst/>
          </a:prstGeom>
          <a:noFill/>
        </p:spPr>
        <p:txBody>
          <a:bodyPr wrap="square" rtlCol="0">
            <a:spAutoFit/>
          </a:bodyPr>
          <a:lstStyle/>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资源库包含，文章、资讯、前辈。建立资源库这对于我们来说是一件较为困难的事情，但它确是必不可少的。任务板块中的任务，需要资源；用户了解行业信息也需要资源。</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在首页中，用户可以获取最新的行业资讯，在推荐页面，用户将接收到我们为他推荐资源。</a:t>
            </a:r>
          </a:p>
          <a:p>
            <a:pPr algn="just">
              <a:lnSpc>
                <a:spcPct val="150000"/>
              </a:lnSpc>
              <a:spcAft>
                <a:spcPts val="600"/>
              </a:spcAft>
              <a:defRPr/>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用户对于资源库的一切操作将被转换成数据进行分析。</a:t>
            </a:r>
          </a:p>
        </p:txBody>
      </p:sp>
    </p:spTree>
    <p:extLst>
      <p:ext uri="{BB962C8B-B14F-4D97-AF65-F5344CB8AC3E}">
        <p14:creationId xmlns:p14="http://schemas.microsoft.com/office/powerpoint/2010/main" val="282509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出自【趣你的PPT】(微信:qunideppt)：最优质的PPT资源库"/>
          <p:cNvSpPr/>
          <p:nvPr/>
        </p:nvSpPr>
        <p:spPr>
          <a:xfrm flipH="1">
            <a:off x="-438133" y="4006172"/>
            <a:ext cx="2354185" cy="2589603"/>
          </a:xfrm>
          <a:prstGeom prst="roundRect">
            <a:avLst/>
          </a:prstGeom>
          <a:solidFill>
            <a:srgbClr val="404040"/>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SF UI Display Thin" charset="0"/>
            </a:endParaRPr>
          </a:p>
        </p:txBody>
      </p:sp>
      <p:sp>
        <p:nvSpPr>
          <p:cNvPr id="4" name="出自【趣你的PPT】(微信:qunideppt)：最优质的PPT资源库"/>
          <p:cNvSpPr/>
          <p:nvPr/>
        </p:nvSpPr>
        <p:spPr>
          <a:xfrm flipH="1">
            <a:off x="-438133" y="3347653"/>
            <a:ext cx="2354185" cy="2589603"/>
          </a:xfrm>
          <a:prstGeom prst="roundRect">
            <a:avLst/>
          </a:prstGeom>
          <a:solidFill>
            <a:srgbClr val="595959"/>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latin typeface="SF UI Display Thin" charset="0"/>
            </a:endParaRPr>
          </a:p>
        </p:txBody>
      </p:sp>
      <p:sp>
        <p:nvSpPr>
          <p:cNvPr id="5" name="出自【趣你的PPT】(微信:qunideppt)：最优质的PPT资源库"/>
          <p:cNvSpPr/>
          <p:nvPr/>
        </p:nvSpPr>
        <p:spPr>
          <a:xfrm flipH="1">
            <a:off x="-438133" y="2689134"/>
            <a:ext cx="2354185" cy="2589603"/>
          </a:xfrm>
          <a:prstGeom prst="roundRect">
            <a:avLst/>
          </a:prstGeom>
          <a:solidFill>
            <a:srgbClr val="404040"/>
          </a:solidFill>
          <a:ln>
            <a:noFill/>
          </a:ln>
          <a:effectLst>
            <a:outerShdw blurRad="127000" dist="266700" dir="3180000" algn="t" rotWithShape="0">
              <a:prstClr val="black">
                <a:alpha val="10000"/>
              </a:prstClr>
            </a:outerShdw>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600" dirty="0">
                <a:solidFill>
                  <a:srgbClr val="FFFFFF"/>
                </a:solidFill>
                <a:latin typeface="微软雅黑" panose="020B0503020204020204" pitchFamily="34" charset="-122"/>
                <a:ea typeface="微软雅黑" panose="020B0503020204020204" pitchFamily="34" charset="-122"/>
                <a:cs typeface="linea-basic-10" charset="0"/>
              </a:rPr>
              <a:t>C</a:t>
            </a:r>
            <a:endParaRPr lang="en-US" sz="9600" dirty="0">
              <a:solidFill>
                <a:srgbClr val="FFFFF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核心技术</a:t>
            </a:r>
          </a:p>
        </p:txBody>
      </p:sp>
      <p:pic>
        <p:nvPicPr>
          <p:cNvPr id="34" name="图片 12" descr="主流程">
            <a:extLst>
              <a:ext uri="{FF2B5EF4-FFF2-40B4-BE49-F238E27FC236}">
                <a16:creationId xmlns:a16="http://schemas.microsoft.com/office/drawing/2014/main" id="{F32F51C1-AC15-45AB-811B-A43F37349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707" y="802891"/>
            <a:ext cx="7187311" cy="527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51">
            <a:extLst>
              <a:ext uri="{FF2B5EF4-FFF2-40B4-BE49-F238E27FC236}">
                <a16:creationId xmlns:a16="http://schemas.microsoft.com/office/drawing/2014/main" id="{1CF86331-9BA8-47FC-BCBB-4B4357DD7ED4}"/>
              </a:ext>
            </a:extLst>
          </p:cNvPr>
          <p:cNvSpPr txBox="1"/>
          <p:nvPr/>
        </p:nvSpPr>
        <p:spPr>
          <a:xfrm>
            <a:off x="7587761" y="1486920"/>
            <a:ext cx="3833744" cy="4154984"/>
          </a:xfrm>
          <a:prstGeom prst="rect">
            <a:avLst/>
          </a:prstGeom>
          <a:noFill/>
        </p:spPr>
        <p:txBody>
          <a:bodyPr wrap="square" rtlCol="0">
            <a:spAutoFit/>
          </a:bodyPr>
          <a:lstStyle/>
          <a:p>
            <a:pPr indent="266700" algn="just">
              <a:lnSpc>
                <a:spcPct val="150000"/>
              </a:lnSpc>
              <a:spcAft>
                <a:spcPts val="600"/>
              </a:spcAft>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首先平台</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层向用户展示文章等资源，通过</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JS</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注入式监听捕捉用户操作行为数据，分析数据以向量空间模型向量的形式，以标签体系为基础建立（兴趣，能力）向量刻画用户模型，后推荐系统分析当前用户模型个性化推荐资源和任务，模型分析生成个性化分析报告，展示到</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层，然后用户对个性化结果进行评价，进而更新用户模型和优化推荐算法，循环进行，实现用户个性化兴趣挖掘和能力提升。</a:t>
            </a:r>
            <a:endParaRPr lang="zh-CN" altLang="zh-CN" sz="11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955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3"/>
          <p:cNvSpPr>
            <a:spLocks noChangeAspect="1" noChangeArrowheads="1" noTextEdit="1"/>
          </p:cNvSpPr>
          <p:nvPr/>
        </p:nvSpPr>
        <p:spPr bwMode="auto">
          <a:xfrm>
            <a:off x="3860801" y="1978484"/>
            <a:ext cx="3764470" cy="3685715"/>
          </a:xfrm>
          <a:prstGeom prst="rect">
            <a:avLst/>
          </a:prstGeom>
          <a:noFill/>
          <a:ln w="9525">
            <a:noFill/>
            <a:miter lim="800000"/>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grpSp>
        <p:nvGrpSpPr>
          <p:cNvPr id="3" name="组合 2"/>
          <p:cNvGrpSpPr/>
          <p:nvPr/>
        </p:nvGrpSpPr>
        <p:grpSpPr>
          <a:xfrm>
            <a:off x="4470400" y="2127907"/>
            <a:ext cx="3154871" cy="3186959"/>
            <a:chOff x="3860800" y="1964704"/>
            <a:chExt cx="3790066" cy="3828614"/>
          </a:xfrm>
        </p:grpSpPr>
        <p:sp>
          <p:nvSpPr>
            <p:cNvPr id="3077" name="Freeform 5"/>
            <p:cNvSpPr/>
            <p:nvPr/>
          </p:nvSpPr>
          <p:spPr bwMode="auto">
            <a:xfrm>
              <a:off x="3860800" y="1964704"/>
              <a:ext cx="3790066" cy="3699498"/>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078" name="Freeform 6"/>
            <p:cNvSpPr>
              <a:spLocks noEditPoints="1"/>
            </p:cNvSpPr>
            <p:nvPr/>
          </p:nvSpPr>
          <p:spPr bwMode="auto">
            <a:xfrm>
              <a:off x="3987800" y="2040661"/>
              <a:ext cx="3553802" cy="3752657"/>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rgbClr val="FFFFFF"/>
            </a:solidFill>
            <a:ln w="27" cap="flat">
              <a:solidFill>
                <a:srgbClr val="FFFFFF"/>
              </a:solidFill>
              <a:prstDash val="solid"/>
              <a:miter lim="800000"/>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grpSp>
      <p:sp>
        <p:nvSpPr>
          <p:cNvPr id="4" name="文本框 3"/>
          <p:cNvSpPr txBox="1"/>
          <p:nvPr/>
        </p:nvSpPr>
        <p:spPr>
          <a:xfrm>
            <a:off x="2778927" y="2787791"/>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01</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24" name="Text Placeholder 2"/>
          <p:cNvSpPr txBox="1"/>
          <p:nvPr/>
        </p:nvSpPr>
        <p:spPr>
          <a:xfrm>
            <a:off x="502414" y="2887734"/>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262626"/>
                </a:solidFill>
                <a:latin typeface="微软雅黑" panose="020B0503020204020204" pitchFamily="34" charset="-122"/>
                <a:ea typeface="微软雅黑" panose="020B0503020204020204" pitchFamily="34" charset="-122"/>
              </a:rPr>
              <a:t>蒙特卡洛搜索树</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30" name="文本框 29"/>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核心技术</a:t>
            </a:r>
          </a:p>
        </p:txBody>
      </p:sp>
      <p:pic>
        <p:nvPicPr>
          <p:cNvPr id="65" name="图片 11">
            <a:extLst>
              <a:ext uri="{FF2B5EF4-FFF2-40B4-BE49-F238E27FC236}">
                <a16:creationId xmlns:a16="http://schemas.microsoft.com/office/drawing/2014/main" id="{053E2FC6-D1A9-41A0-9F5A-3CC736C2FF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0186" y="515962"/>
            <a:ext cx="6163735" cy="724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15">
            <a:extLst>
              <a:ext uri="{FF2B5EF4-FFF2-40B4-BE49-F238E27FC236}">
                <a16:creationId xmlns:a16="http://schemas.microsoft.com/office/drawing/2014/main" id="{1D7C44B3-E601-4602-8371-E19F1E85A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433" y="276690"/>
            <a:ext cx="6163735" cy="7025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文本框 66">
            <a:extLst>
              <a:ext uri="{FF2B5EF4-FFF2-40B4-BE49-F238E27FC236}">
                <a16:creationId xmlns:a16="http://schemas.microsoft.com/office/drawing/2014/main" id="{229B4F1A-6C9B-428C-88FE-92E01D603899}"/>
              </a:ext>
            </a:extLst>
          </p:cNvPr>
          <p:cNvSpPr txBox="1"/>
          <p:nvPr/>
        </p:nvSpPr>
        <p:spPr>
          <a:xfrm>
            <a:off x="2787868" y="3929162"/>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02</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68" name="Text Placeholder 2">
            <a:extLst>
              <a:ext uri="{FF2B5EF4-FFF2-40B4-BE49-F238E27FC236}">
                <a16:creationId xmlns:a16="http://schemas.microsoft.com/office/drawing/2014/main" id="{27E19465-CEC4-4F39-8874-DD2D37222C75}"/>
              </a:ext>
            </a:extLst>
          </p:cNvPr>
          <p:cNvSpPr txBox="1"/>
          <p:nvPr/>
        </p:nvSpPr>
        <p:spPr>
          <a:xfrm>
            <a:off x="511355" y="4029105"/>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262626"/>
                </a:solidFill>
                <a:latin typeface="微软雅黑" panose="020B0503020204020204" pitchFamily="34" charset="-122"/>
                <a:ea typeface="微软雅黑" panose="020B0503020204020204" pitchFamily="34" charset="-122"/>
              </a:rPr>
              <a:t>深度学习棋谱，简历</a:t>
            </a:r>
            <a:r>
              <a:rPr lang="en-US" altLang="zh-CN" sz="1600" b="1" dirty="0">
                <a:solidFill>
                  <a:srgbClr val="262626"/>
                </a:solidFill>
                <a:latin typeface="微软雅黑" panose="020B0503020204020204" pitchFamily="34" charset="-122"/>
                <a:ea typeface="微软雅黑" panose="020B0503020204020204" pitchFamily="34" charset="-122"/>
              </a:rPr>
              <a:t>CNN</a:t>
            </a:r>
            <a:r>
              <a:rPr lang="zh-CN" altLang="en-US" sz="1600" b="1" dirty="0">
                <a:solidFill>
                  <a:srgbClr val="262626"/>
                </a:solidFill>
                <a:latin typeface="微软雅黑" panose="020B0503020204020204" pitchFamily="34" charset="-122"/>
                <a:ea typeface="微软雅黑" panose="020B0503020204020204" pitchFamily="34" charset="-122"/>
              </a:rPr>
              <a:t>神经网络</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69" name="文本框 68">
            <a:extLst>
              <a:ext uri="{FF2B5EF4-FFF2-40B4-BE49-F238E27FC236}">
                <a16:creationId xmlns:a16="http://schemas.microsoft.com/office/drawing/2014/main" id="{46976F40-CE78-4A80-AE86-51CCCA894035}"/>
              </a:ext>
            </a:extLst>
          </p:cNvPr>
          <p:cNvSpPr txBox="1"/>
          <p:nvPr/>
        </p:nvSpPr>
        <p:spPr>
          <a:xfrm>
            <a:off x="2787868" y="4846594"/>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03</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70" name="Text Placeholder 2">
            <a:extLst>
              <a:ext uri="{FF2B5EF4-FFF2-40B4-BE49-F238E27FC236}">
                <a16:creationId xmlns:a16="http://schemas.microsoft.com/office/drawing/2014/main" id="{38D70869-FCF2-4546-B236-CD79CA302E3B}"/>
              </a:ext>
            </a:extLst>
          </p:cNvPr>
          <p:cNvSpPr txBox="1"/>
          <p:nvPr/>
        </p:nvSpPr>
        <p:spPr>
          <a:xfrm>
            <a:off x="511355" y="4946537"/>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262626"/>
                </a:solidFill>
                <a:latin typeface="微软雅黑" panose="020B0503020204020204" pitchFamily="34" charset="-122"/>
                <a:ea typeface="微软雅黑" panose="020B0503020204020204" pitchFamily="34" charset="-122"/>
              </a:rPr>
              <a:t>左右互博</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71" name="文本框 70">
            <a:extLst>
              <a:ext uri="{FF2B5EF4-FFF2-40B4-BE49-F238E27FC236}">
                <a16:creationId xmlns:a16="http://schemas.microsoft.com/office/drawing/2014/main" id="{38DC1ECC-0E4D-40BA-BDC4-CF954AC2DBAA}"/>
              </a:ext>
            </a:extLst>
          </p:cNvPr>
          <p:cNvSpPr txBox="1"/>
          <p:nvPr/>
        </p:nvSpPr>
        <p:spPr>
          <a:xfrm>
            <a:off x="8569045" y="2787791"/>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01</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72" name="Text Placeholder 2">
            <a:extLst>
              <a:ext uri="{FF2B5EF4-FFF2-40B4-BE49-F238E27FC236}">
                <a16:creationId xmlns:a16="http://schemas.microsoft.com/office/drawing/2014/main" id="{041A2F45-C86E-4F49-9DBD-172146F6787D}"/>
              </a:ext>
            </a:extLst>
          </p:cNvPr>
          <p:cNvSpPr txBox="1"/>
          <p:nvPr/>
        </p:nvSpPr>
        <p:spPr>
          <a:xfrm>
            <a:off x="9312218" y="2887734"/>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基于内容和协同过滤的同构化整合方法</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73" name="文本框 72">
            <a:extLst>
              <a:ext uri="{FF2B5EF4-FFF2-40B4-BE49-F238E27FC236}">
                <a16:creationId xmlns:a16="http://schemas.microsoft.com/office/drawing/2014/main" id="{D590855F-41C1-4F2C-A610-6B811B8EAD7B}"/>
              </a:ext>
            </a:extLst>
          </p:cNvPr>
          <p:cNvSpPr txBox="1"/>
          <p:nvPr/>
        </p:nvSpPr>
        <p:spPr>
          <a:xfrm>
            <a:off x="8577986" y="3916934"/>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02</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74" name="Text Placeholder 2">
            <a:extLst>
              <a:ext uri="{FF2B5EF4-FFF2-40B4-BE49-F238E27FC236}">
                <a16:creationId xmlns:a16="http://schemas.microsoft.com/office/drawing/2014/main" id="{3829705B-2569-43B2-AC03-77FAD6766593}"/>
              </a:ext>
            </a:extLst>
          </p:cNvPr>
          <p:cNvSpPr txBox="1"/>
          <p:nvPr/>
        </p:nvSpPr>
        <p:spPr>
          <a:xfrm>
            <a:off x="9312218" y="4137766"/>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深度学习用户模型和个性化推荐结果，建立</a:t>
            </a:r>
            <a:r>
              <a:rPr lang="en-US" altLang="zh-CN" sz="1600" b="1" dirty="0">
                <a:solidFill>
                  <a:srgbClr val="262626"/>
                </a:solidFill>
                <a:latin typeface="微软雅黑" panose="020B0503020204020204" pitchFamily="34" charset="-122"/>
                <a:ea typeface="微软雅黑" panose="020B0503020204020204" pitchFamily="34" charset="-122"/>
              </a:rPr>
              <a:t>BP</a:t>
            </a:r>
            <a:r>
              <a:rPr lang="zh-CN" altLang="en-US" sz="1600" b="1" dirty="0">
                <a:solidFill>
                  <a:srgbClr val="262626"/>
                </a:solidFill>
                <a:latin typeface="微软雅黑" panose="020B0503020204020204" pitchFamily="34" charset="-122"/>
                <a:ea typeface="微软雅黑" panose="020B0503020204020204" pitchFamily="34" charset="-122"/>
              </a:rPr>
              <a:t>神经网络</a:t>
            </a:r>
          </a:p>
        </p:txBody>
      </p:sp>
      <p:sp>
        <p:nvSpPr>
          <p:cNvPr id="75" name="文本框 74">
            <a:extLst>
              <a:ext uri="{FF2B5EF4-FFF2-40B4-BE49-F238E27FC236}">
                <a16:creationId xmlns:a16="http://schemas.microsoft.com/office/drawing/2014/main" id="{B63630A3-B47A-4B8E-B42E-387C874E1555}"/>
              </a:ext>
            </a:extLst>
          </p:cNvPr>
          <p:cNvSpPr txBox="1"/>
          <p:nvPr/>
        </p:nvSpPr>
        <p:spPr>
          <a:xfrm>
            <a:off x="8577986" y="4846594"/>
            <a:ext cx="812800" cy="461665"/>
          </a:xfrm>
          <a:prstGeom prst="rect">
            <a:avLst/>
          </a:prstGeom>
          <a:noFill/>
        </p:spPr>
        <p:txBody>
          <a:bodyPr wrap="square" rtlCol="0">
            <a:spAutoFit/>
          </a:bodyPr>
          <a:lstStyle/>
          <a:p>
            <a:pPr algn="ctr"/>
            <a:r>
              <a:rPr lang="en-US" altLang="zh-CN" sz="2400" b="1" dirty="0">
                <a:solidFill>
                  <a:srgbClr val="404040"/>
                </a:solidFill>
                <a:latin typeface="微软雅黑" panose="020B0503020204020204" pitchFamily="34" charset="-122"/>
                <a:ea typeface="微软雅黑" panose="020B0503020204020204" pitchFamily="34" charset="-122"/>
              </a:rPr>
              <a:t>03</a:t>
            </a:r>
            <a:endParaRPr lang="zh-CN" altLang="en-US" sz="2400" b="1" dirty="0">
              <a:solidFill>
                <a:srgbClr val="404040"/>
              </a:solidFill>
              <a:latin typeface="微软雅黑" panose="020B0503020204020204" pitchFamily="34" charset="-122"/>
              <a:ea typeface="微软雅黑" panose="020B0503020204020204" pitchFamily="34" charset="-122"/>
            </a:endParaRPr>
          </a:p>
        </p:txBody>
      </p:sp>
      <p:sp>
        <p:nvSpPr>
          <p:cNvPr id="76" name="Text Placeholder 2">
            <a:extLst>
              <a:ext uri="{FF2B5EF4-FFF2-40B4-BE49-F238E27FC236}">
                <a16:creationId xmlns:a16="http://schemas.microsoft.com/office/drawing/2014/main" id="{242D7770-5F73-4964-842F-FAB9ED67F782}"/>
              </a:ext>
            </a:extLst>
          </p:cNvPr>
          <p:cNvSpPr txBox="1"/>
          <p:nvPr/>
        </p:nvSpPr>
        <p:spPr>
          <a:xfrm>
            <a:off x="9321159" y="4946537"/>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新数据的反馈训练</a:t>
            </a:r>
          </a:p>
        </p:txBody>
      </p:sp>
    </p:spTree>
    <p:extLst>
      <p:ext uri="{BB962C8B-B14F-4D97-AF65-F5344CB8AC3E}">
        <p14:creationId xmlns:p14="http://schemas.microsoft.com/office/powerpoint/2010/main" val="1819556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3437" y="3600929"/>
            <a:ext cx="5516645" cy="769441"/>
          </a:xfrm>
          <a:prstGeom prst="rect">
            <a:avLst/>
          </a:prstGeom>
          <a:noFill/>
        </p:spPr>
        <p:txBody>
          <a:bodyPr wrap="square" rtlCol="0">
            <a:spAutoFit/>
          </a:bodyPr>
          <a:lstStyle/>
          <a:p>
            <a:pPr algn="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商业模式与发展规划</a:t>
            </a:r>
          </a:p>
        </p:txBody>
      </p:sp>
      <p:sp>
        <p:nvSpPr>
          <p:cNvPr id="4" name="TextBox 61"/>
          <p:cNvSpPr txBox="1"/>
          <p:nvPr/>
        </p:nvSpPr>
        <p:spPr>
          <a:xfrm>
            <a:off x="6730048" y="4887681"/>
            <a:ext cx="5212162" cy="215444"/>
          </a:xfrm>
          <a:prstGeom prst="rect">
            <a:avLst/>
          </a:prstGeom>
          <a:noFill/>
        </p:spPr>
        <p:txBody>
          <a:bodyPr wrap="square" lIns="0" tIns="0" rIns="0" bIns="0"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核心技术</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696497" y="4431926"/>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35826" y="2585265"/>
            <a:ext cx="2384256" cy="1015663"/>
          </a:xfrm>
          <a:prstGeom prst="rect">
            <a:avLst/>
          </a:prstGeom>
          <a:noFill/>
        </p:spPr>
        <p:txBody>
          <a:bodyPr wrap="square" rtlCol="0">
            <a:spAutoFit/>
          </a:bodyPr>
          <a:lstStyle/>
          <a:p>
            <a:pPr algn="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PART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091264" y="4518349"/>
            <a:ext cx="4928817" cy="307777"/>
          </a:xfrm>
          <a:prstGeom prst="rect">
            <a:avLst/>
          </a:prstGeom>
          <a:noFill/>
        </p:spPr>
        <p:txBody>
          <a:bodyPr wrap="square"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产品概述、产品功能</a:t>
            </a:r>
          </a:p>
        </p:txBody>
      </p:sp>
    </p:spTree>
    <p:extLst>
      <p:ext uri="{BB962C8B-B14F-4D97-AF65-F5344CB8AC3E}">
        <p14:creationId xmlns:p14="http://schemas.microsoft.com/office/powerpoint/2010/main" val="3114743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空心弧 2"/>
          <p:cNvSpPr/>
          <p:nvPr/>
        </p:nvSpPr>
        <p:spPr>
          <a:xfrm>
            <a:off x="4408081" y="1757363"/>
            <a:ext cx="2867837" cy="2867837"/>
          </a:xfrm>
          <a:prstGeom prst="blockArc">
            <a:avLst>
              <a:gd name="adj1" fmla="val 10800000"/>
              <a:gd name="adj2" fmla="val 16200000"/>
              <a:gd name="adj3" fmla="val 4639"/>
            </a:avLst>
          </a:prstGeom>
          <a:solidFill>
            <a:srgbClr val="595959"/>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4" name="空心弧 3"/>
          <p:cNvSpPr/>
          <p:nvPr/>
        </p:nvSpPr>
        <p:spPr>
          <a:xfrm>
            <a:off x="4408081" y="1757363"/>
            <a:ext cx="2867837" cy="2867837"/>
          </a:xfrm>
          <a:prstGeom prst="blockArc">
            <a:avLst>
              <a:gd name="adj1" fmla="val 5400000"/>
              <a:gd name="adj2" fmla="val 10800000"/>
              <a:gd name="adj3" fmla="val 4639"/>
            </a:avLst>
          </a:prstGeom>
          <a:solidFill>
            <a:srgbClr val="595959"/>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5" name="空心弧 4"/>
          <p:cNvSpPr/>
          <p:nvPr/>
        </p:nvSpPr>
        <p:spPr>
          <a:xfrm>
            <a:off x="4408081" y="1757363"/>
            <a:ext cx="2867837" cy="2867837"/>
          </a:xfrm>
          <a:prstGeom prst="blockArc">
            <a:avLst>
              <a:gd name="adj1" fmla="val 0"/>
              <a:gd name="adj2" fmla="val 5400000"/>
              <a:gd name="adj3" fmla="val 4639"/>
            </a:avLst>
          </a:prstGeom>
          <a:solidFill>
            <a:srgbClr val="595959"/>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6" name="空心弧 5"/>
          <p:cNvSpPr/>
          <p:nvPr/>
        </p:nvSpPr>
        <p:spPr>
          <a:xfrm>
            <a:off x="4408081" y="1757363"/>
            <a:ext cx="2867837" cy="2867837"/>
          </a:xfrm>
          <a:prstGeom prst="blockArc">
            <a:avLst>
              <a:gd name="adj1" fmla="val 16200000"/>
              <a:gd name="adj2" fmla="val 0"/>
              <a:gd name="adj3" fmla="val 4639"/>
            </a:avLst>
          </a:prstGeom>
          <a:solidFill>
            <a:srgbClr val="595959"/>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7" name="任意多边形 6"/>
          <p:cNvSpPr/>
          <p:nvPr/>
        </p:nvSpPr>
        <p:spPr>
          <a:xfrm>
            <a:off x="5182046" y="2531328"/>
            <a:ext cx="1319907" cy="1319907"/>
          </a:xfrm>
          <a:custGeom>
            <a:avLst/>
            <a:gdLst>
              <a:gd name="connsiteX0" fmla="*/ 0 w 1319907"/>
              <a:gd name="connsiteY0" fmla="*/ 659954 h 1319907"/>
              <a:gd name="connsiteX1" fmla="*/ 659954 w 1319907"/>
              <a:gd name="connsiteY1" fmla="*/ 0 h 1319907"/>
              <a:gd name="connsiteX2" fmla="*/ 1319908 w 1319907"/>
              <a:gd name="connsiteY2" fmla="*/ 659954 h 1319907"/>
              <a:gd name="connsiteX3" fmla="*/ 659954 w 1319907"/>
              <a:gd name="connsiteY3" fmla="*/ 1319908 h 1319907"/>
              <a:gd name="connsiteX4" fmla="*/ 0 w 1319907"/>
              <a:gd name="connsiteY4" fmla="*/ 659954 h 1319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907" h="1319907">
                <a:moveTo>
                  <a:pt x="0" y="659954"/>
                </a:moveTo>
                <a:cubicBezTo>
                  <a:pt x="0" y="295471"/>
                  <a:pt x="295471" y="0"/>
                  <a:pt x="659954" y="0"/>
                </a:cubicBezTo>
                <a:cubicBezTo>
                  <a:pt x="1024437" y="0"/>
                  <a:pt x="1319908" y="295471"/>
                  <a:pt x="1319908" y="659954"/>
                </a:cubicBezTo>
                <a:cubicBezTo>
                  <a:pt x="1319908" y="1024437"/>
                  <a:pt x="1024437" y="1319908"/>
                  <a:pt x="659954" y="1319908"/>
                </a:cubicBezTo>
                <a:cubicBezTo>
                  <a:pt x="295471" y="1319908"/>
                  <a:pt x="0" y="1024437"/>
                  <a:pt x="0" y="659954"/>
                </a:cubicBezTo>
                <a:close/>
              </a:path>
            </a:pathLst>
          </a:custGeom>
          <a:solidFill>
            <a:srgbClr val="40404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6796" tIns="256796" rIns="256796" bIns="256796" numCol="1" spcCol="1270" anchor="ctr" anchorCtr="0">
            <a:noAutofit/>
          </a:bodyPr>
          <a:lstStyle/>
          <a:p>
            <a:pPr marL="0" lvl="0" indent="0" algn="ctr" defTabSz="2222500">
              <a:lnSpc>
                <a:spcPct val="90000"/>
              </a:lnSpc>
              <a:spcBef>
                <a:spcPct val="0"/>
              </a:spcBef>
              <a:spcAft>
                <a:spcPct val="35000"/>
              </a:spcAft>
              <a:buNone/>
            </a:pPr>
            <a:endParaRPr lang="en-US" sz="5000" kern="1200" dirty="0">
              <a:latin typeface="微软雅黑" panose="020B0503020204020204" pitchFamily="34" charset="-122"/>
            </a:endParaRPr>
          </a:p>
        </p:txBody>
      </p:sp>
      <p:sp>
        <p:nvSpPr>
          <p:cNvPr id="25" name="Rectangle 24"/>
          <p:cNvSpPr/>
          <p:nvPr/>
        </p:nvSpPr>
        <p:spPr>
          <a:xfrm>
            <a:off x="5353159" y="2636068"/>
            <a:ext cx="1005403" cy="1077218"/>
          </a:xfrm>
          <a:prstGeom prst="rect">
            <a:avLst/>
          </a:prstGeom>
        </p:spPr>
        <p:txBody>
          <a:bodyPr wrap="none">
            <a:spAutoFit/>
          </a:bodyPr>
          <a:lstStyle/>
          <a:p>
            <a:r>
              <a:rPr lang="zh-CN" altLang="en-US" sz="3200" dirty="0">
                <a:solidFill>
                  <a:schemeClr val="bg1"/>
                </a:solidFill>
                <a:latin typeface="FontAwesome" pitchFamily="2" charset="0"/>
              </a:rPr>
              <a:t>商业</a:t>
            </a:r>
            <a:endParaRPr lang="en-US" altLang="zh-CN" sz="3200" dirty="0">
              <a:solidFill>
                <a:schemeClr val="bg1"/>
              </a:solidFill>
              <a:latin typeface="FontAwesome" pitchFamily="2" charset="0"/>
            </a:endParaRPr>
          </a:p>
          <a:p>
            <a:r>
              <a:rPr lang="zh-CN" altLang="en-US" sz="3200" dirty="0">
                <a:solidFill>
                  <a:schemeClr val="bg1"/>
                </a:solidFill>
                <a:latin typeface="FontAwesome" pitchFamily="2" charset="0"/>
              </a:rPr>
              <a:t>模式</a:t>
            </a:r>
            <a:endParaRPr lang="en-US" sz="3200" dirty="0">
              <a:solidFill>
                <a:schemeClr val="bg1"/>
              </a:solidFill>
              <a:latin typeface="FontAwesome" pitchFamily="2" charset="0"/>
            </a:endParaRPr>
          </a:p>
        </p:txBody>
      </p:sp>
      <p:sp>
        <p:nvSpPr>
          <p:cNvPr id="27" name="Rectangle 26"/>
          <p:cNvSpPr/>
          <p:nvPr/>
        </p:nvSpPr>
        <p:spPr>
          <a:xfrm>
            <a:off x="4396505" y="3998674"/>
            <a:ext cx="184731" cy="584775"/>
          </a:xfrm>
          <a:prstGeom prst="rect">
            <a:avLst/>
          </a:prstGeom>
        </p:spPr>
        <p:txBody>
          <a:bodyPr wrap="square">
            <a:spAutoFit/>
          </a:bodyPr>
          <a:lstStyle/>
          <a:p>
            <a:endParaRPr lang="en-US" sz="3200" dirty="0">
              <a:solidFill>
                <a:schemeClr val="bg1"/>
              </a:solidFill>
              <a:latin typeface="FontAwesome" pitchFamily="2" charset="0"/>
            </a:endParaRPr>
          </a:p>
        </p:txBody>
      </p:sp>
      <p:cxnSp>
        <p:nvCxnSpPr>
          <p:cNvPr id="31" name="Straight Connector 30"/>
          <p:cNvCxnSpPr/>
          <p:nvPr/>
        </p:nvCxnSpPr>
        <p:spPr>
          <a:xfrm flipV="1">
            <a:off x="7010401" y="1836616"/>
            <a:ext cx="406400" cy="304800"/>
          </a:xfrm>
          <a:prstGeom prst="line">
            <a:avLst/>
          </a:prstGeom>
          <a:ln>
            <a:solidFill>
              <a:srgbClr val="595959"/>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978" y="1836616"/>
            <a:ext cx="812800" cy="2117"/>
          </a:xfrm>
          <a:prstGeom prst="line">
            <a:avLst/>
          </a:prstGeom>
          <a:ln>
            <a:solidFill>
              <a:srgbClr val="595959"/>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a:off x="4267200" y="1838733"/>
            <a:ext cx="304800" cy="304800"/>
          </a:xfrm>
          <a:prstGeom prst="line">
            <a:avLst/>
          </a:prstGeom>
          <a:ln>
            <a:solidFill>
              <a:srgbClr val="40404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a:off x="3352800" y="1836616"/>
            <a:ext cx="914400" cy="2117"/>
          </a:xfrm>
          <a:prstGeom prst="line">
            <a:avLst/>
          </a:prstGeom>
          <a:ln>
            <a:solidFill>
              <a:srgbClr val="404040"/>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H="1">
            <a:off x="4243185" y="4478215"/>
            <a:ext cx="430416" cy="532908"/>
          </a:xfrm>
          <a:prstGeom prst="line">
            <a:avLst/>
          </a:prstGeom>
          <a:ln>
            <a:solidFill>
              <a:srgbClr val="595959"/>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rot="10800000">
            <a:off x="3440224" y="5011124"/>
            <a:ext cx="812800" cy="2117"/>
          </a:xfrm>
          <a:prstGeom prst="line">
            <a:avLst/>
          </a:prstGeom>
          <a:ln>
            <a:solidFill>
              <a:srgbClr val="595959"/>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7" name="Text Placeholder 1"/>
          <p:cNvSpPr txBox="1"/>
          <p:nvPr/>
        </p:nvSpPr>
        <p:spPr>
          <a:xfrm>
            <a:off x="8569626" y="1894135"/>
            <a:ext cx="2587569" cy="1957100"/>
          </a:xfrm>
          <a:prstGeom prst="rect">
            <a:avLst/>
          </a:prstGeom>
        </p:spPr>
        <p:txBody>
          <a:bodyPr vert="horz" lIns="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dirty="0">
                <a:solidFill>
                  <a:srgbClr val="262626"/>
                </a:solidFill>
                <a:latin typeface="Arial" panose="020B0604020202020204" pitchFamily="34" charset="0"/>
                <a:ea typeface="微软雅黑" panose="020B0503020204020204" pitchFamily="34" charset="-122"/>
                <a:cs typeface="Arial" panose="020B0604020202020204" pitchFamily="34" charset="0"/>
              </a:rPr>
              <a:t>在用户明确职位方向后，产品会通过任务模块帮助用户提升能力，在这个过程中，软件为用户推荐专业的培训机构进行能力提升，为相关企业引入流量，我们可以通过流量大小及转化率向相关企业收取费用。</a:t>
            </a:r>
          </a:p>
        </p:txBody>
      </p:sp>
      <p:sp>
        <p:nvSpPr>
          <p:cNvPr id="39" name="Text Placeholder 2"/>
          <p:cNvSpPr txBox="1"/>
          <p:nvPr/>
        </p:nvSpPr>
        <p:spPr>
          <a:xfrm>
            <a:off x="8473342" y="1696201"/>
            <a:ext cx="2115422" cy="28083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企业合作</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49" name="Text Placeholder 2"/>
          <p:cNvSpPr txBox="1"/>
          <p:nvPr/>
        </p:nvSpPr>
        <p:spPr>
          <a:xfrm>
            <a:off x="912579" y="1694905"/>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262626"/>
                </a:solidFill>
                <a:latin typeface="微软雅黑" panose="020B0503020204020204" pitchFamily="34" charset="-122"/>
                <a:ea typeface="微软雅黑" panose="020B0503020204020204" pitchFamily="34" charset="-122"/>
              </a:rPr>
              <a:t>前辈问答</a:t>
            </a:r>
          </a:p>
        </p:txBody>
      </p:sp>
      <p:sp>
        <p:nvSpPr>
          <p:cNvPr id="50" name="TextBox 74"/>
          <p:cNvSpPr txBox="1"/>
          <p:nvPr/>
        </p:nvSpPr>
        <p:spPr>
          <a:xfrm>
            <a:off x="636122" y="1991772"/>
            <a:ext cx="2474344" cy="1352358"/>
          </a:xfrm>
          <a:prstGeom prst="rect">
            <a:avLst/>
          </a:prstGeom>
          <a:noFill/>
        </p:spPr>
        <p:txBody>
          <a:bodyPr wrap="square" lIns="0" tIns="0" rIns="0" bIns="0"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我们会引入优秀的学长学姐、职业人员以及行业专家，用户通过支付一定的费用可以与相关领域的前辈进行一对一交流，项目组作为平台按百分比收取费用。</a:t>
            </a:r>
          </a:p>
        </p:txBody>
      </p:sp>
      <p:sp>
        <p:nvSpPr>
          <p:cNvPr id="54" name="Text Placeholder 2"/>
          <p:cNvSpPr txBox="1"/>
          <p:nvPr/>
        </p:nvSpPr>
        <p:spPr>
          <a:xfrm>
            <a:off x="912579" y="4960201"/>
            <a:ext cx="2301298"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a:r>
              <a:rPr lang="zh-CN" altLang="en-US" sz="1600" b="1" dirty="0">
                <a:solidFill>
                  <a:srgbClr val="262626"/>
                </a:solidFill>
                <a:latin typeface="微软雅黑" panose="020B0503020204020204" pitchFamily="34" charset="-122"/>
                <a:ea typeface="微软雅黑" panose="020B0503020204020204" pitchFamily="34" charset="-122"/>
              </a:rPr>
              <a:t>企业人才甄别服务</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55" name="TextBox 74"/>
          <p:cNvSpPr txBox="1"/>
          <p:nvPr/>
        </p:nvSpPr>
        <p:spPr>
          <a:xfrm>
            <a:off x="617924" y="5399165"/>
            <a:ext cx="5884029" cy="1107996"/>
          </a:xfrm>
          <a:prstGeom prst="rect">
            <a:avLst/>
          </a:prstGeom>
          <a:noFill/>
        </p:spPr>
        <p:txBody>
          <a:bodyPr wrap="square" lIns="0" tIns="0" rIns="0" bIns="0"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用户在使用产品完成相关任务的过程中，产品会获取到用户相关信息数据，项目会与企业进行对接，企业支付一定的费用即可获得用户的简历，若企业希望进行进一步精准招聘，也可以向本项目组支付额外的费用，项目组会根据用户的行为数据，分析出最符合企业用人要求的人才。</a:t>
            </a:r>
          </a:p>
        </p:txBody>
      </p:sp>
      <p:sp>
        <p:nvSpPr>
          <p:cNvPr id="48" name="文本框 47"/>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商业模式</a:t>
            </a:r>
          </a:p>
        </p:txBody>
      </p:sp>
      <p:sp>
        <p:nvSpPr>
          <p:cNvPr id="2" name="矩形 1">
            <a:extLst>
              <a:ext uri="{FF2B5EF4-FFF2-40B4-BE49-F238E27FC236}">
                <a16:creationId xmlns:a16="http://schemas.microsoft.com/office/drawing/2014/main" id="{5167F439-FDC1-4466-AF32-2AFD651957B4}"/>
              </a:ext>
            </a:extLst>
          </p:cNvPr>
          <p:cNvSpPr/>
          <p:nvPr/>
        </p:nvSpPr>
        <p:spPr>
          <a:xfrm>
            <a:off x="7744408" y="5126509"/>
            <a:ext cx="4447592" cy="1200329"/>
          </a:xfrm>
          <a:prstGeom prst="rect">
            <a:avLst/>
          </a:prstGeom>
        </p:spPr>
        <p:txBody>
          <a:bodyPr wrap="square">
            <a:spAutoFit/>
          </a:bodyPr>
          <a:lstStyle/>
          <a:p>
            <a:pPr>
              <a:lnSpc>
                <a:spcPct val="150000"/>
              </a:lnSpc>
            </a:pPr>
            <a:r>
              <a:rPr lang="zh-CN" altLang="zh-CN" sz="1200" dirty="0">
                <a:latin typeface="微软雅黑" panose="020B0503020204020204" pitchFamily="34" charset="-122"/>
                <a:ea typeface="微软雅黑" panose="020B0503020204020204" pitchFamily="34" charset="-122"/>
              </a:rPr>
              <a:t>在“及时”的核人工智能</a:t>
            </a:r>
            <a:r>
              <a:rPr lang="zh-CN" altLang="en-US" sz="1200" dirty="0">
                <a:latin typeface="微软雅黑" panose="020B0503020204020204" pitchFamily="34" charset="-122"/>
                <a:ea typeface="微软雅黑" panose="020B0503020204020204" pitchFamily="34" charset="-122"/>
              </a:rPr>
              <a:t>系统</a:t>
            </a:r>
            <a:r>
              <a:rPr lang="zh-CN" altLang="zh-CN" sz="1200" dirty="0">
                <a:latin typeface="微软雅黑" panose="020B0503020204020204" pitchFamily="34" charset="-122"/>
                <a:ea typeface="微软雅黑" panose="020B0503020204020204" pitchFamily="34" charset="-122"/>
              </a:rPr>
              <a:t>具备一定的精准度之后，该系统将被发布于互联网，任何人都可以付费测试或者使用。测试者根据测试题给出答案，系统将会根据答案，个性化给出分析报告与能力提升方案。</a:t>
            </a:r>
            <a:endParaRPr lang="zh-CN" altLang="en-US" sz="1200" dirty="0">
              <a:latin typeface="微软雅黑" panose="020B0503020204020204" pitchFamily="34" charset="-122"/>
              <a:ea typeface="微软雅黑" panose="020B0503020204020204" pitchFamily="34" charset="-122"/>
            </a:endParaRPr>
          </a:p>
        </p:txBody>
      </p:sp>
      <p:sp>
        <p:nvSpPr>
          <p:cNvPr id="11" name="任意多边形 10"/>
          <p:cNvSpPr/>
          <p:nvPr/>
        </p:nvSpPr>
        <p:spPr>
          <a:xfrm>
            <a:off x="4166949" y="1791569"/>
            <a:ext cx="923934" cy="923934"/>
          </a:xfrm>
          <a:custGeom>
            <a:avLst/>
            <a:gdLst>
              <a:gd name="connsiteX0" fmla="*/ 0 w 923934"/>
              <a:gd name="connsiteY0" fmla="*/ 461967 h 923934"/>
              <a:gd name="connsiteX1" fmla="*/ 461967 w 923934"/>
              <a:gd name="connsiteY1" fmla="*/ 0 h 923934"/>
              <a:gd name="connsiteX2" fmla="*/ 923934 w 923934"/>
              <a:gd name="connsiteY2" fmla="*/ 461967 h 923934"/>
              <a:gd name="connsiteX3" fmla="*/ 461967 w 923934"/>
              <a:gd name="connsiteY3" fmla="*/ 923934 h 923934"/>
              <a:gd name="connsiteX4" fmla="*/ 0 w 923934"/>
              <a:gd name="connsiteY4" fmla="*/ 461967 h 923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34" h="923934">
                <a:moveTo>
                  <a:pt x="0" y="461967"/>
                </a:moveTo>
                <a:cubicBezTo>
                  <a:pt x="0" y="206830"/>
                  <a:pt x="206830" y="0"/>
                  <a:pt x="461967" y="0"/>
                </a:cubicBezTo>
                <a:cubicBezTo>
                  <a:pt x="717104" y="0"/>
                  <a:pt x="923934" y="206830"/>
                  <a:pt x="923934" y="461967"/>
                </a:cubicBezTo>
                <a:cubicBezTo>
                  <a:pt x="923934" y="717104"/>
                  <a:pt x="717104" y="923934"/>
                  <a:pt x="461967" y="923934"/>
                </a:cubicBezTo>
                <a:cubicBezTo>
                  <a:pt x="206830" y="923934"/>
                  <a:pt x="0" y="717104"/>
                  <a:pt x="0" y="461967"/>
                </a:cubicBezTo>
                <a:close/>
              </a:path>
            </a:pathLst>
          </a:custGeom>
          <a:solidFill>
            <a:srgbClr val="595959"/>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9757" tIns="179757" rIns="179757" bIns="179757"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微软雅黑" panose="020B0503020204020204" pitchFamily="34" charset="-122"/>
            </a:endParaRPr>
          </a:p>
        </p:txBody>
      </p:sp>
      <p:sp>
        <p:nvSpPr>
          <p:cNvPr id="41" name="Freeform 185">
            <a:extLst>
              <a:ext uri="{FF2B5EF4-FFF2-40B4-BE49-F238E27FC236}">
                <a16:creationId xmlns:a16="http://schemas.microsoft.com/office/drawing/2014/main" id="{B3884658-B45C-427E-9596-EDB509C4D3F3}"/>
              </a:ext>
            </a:extLst>
          </p:cNvPr>
          <p:cNvSpPr>
            <a:spLocks noChangeArrowheads="1"/>
          </p:cNvSpPr>
          <p:nvPr/>
        </p:nvSpPr>
        <p:spPr bwMode="auto">
          <a:xfrm>
            <a:off x="4394152" y="2076550"/>
            <a:ext cx="499694" cy="382243"/>
          </a:xfrm>
          <a:custGeom>
            <a:avLst/>
            <a:gdLst>
              <a:gd name="T0" fmla="*/ 195434 w 619"/>
              <a:gd name="T1" fmla="*/ 0 h 472"/>
              <a:gd name="T2" fmla="*/ 195434 w 619"/>
              <a:gd name="T3" fmla="*/ 0 h 472"/>
              <a:gd name="T4" fmla="*/ 26177 w 619"/>
              <a:gd name="T5" fmla="*/ 0 h 472"/>
              <a:gd name="T6" fmla="*/ 0 w 619"/>
              <a:gd name="T7" fmla="*/ 26260 h 472"/>
              <a:gd name="T8" fmla="*/ 0 w 619"/>
              <a:gd name="T9" fmla="*/ 142811 h 472"/>
              <a:gd name="T10" fmla="*/ 26177 w 619"/>
              <a:gd name="T11" fmla="*/ 169431 h 472"/>
              <a:gd name="T12" fmla="*/ 195434 w 619"/>
              <a:gd name="T13" fmla="*/ 169431 h 472"/>
              <a:gd name="T14" fmla="*/ 221611 w 619"/>
              <a:gd name="T15" fmla="*/ 142811 h 472"/>
              <a:gd name="T16" fmla="*/ 221611 w 619"/>
              <a:gd name="T17" fmla="*/ 26260 h 472"/>
              <a:gd name="T18" fmla="*/ 195434 w 619"/>
              <a:gd name="T19" fmla="*/ 0 h 472"/>
              <a:gd name="T20" fmla="*/ 200454 w 619"/>
              <a:gd name="T21" fmla="*/ 15828 h 472"/>
              <a:gd name="T22" fmla="*/ 200454 w 619"/>
              <a:gd name="T23" fmla="*/ 15828 h 472"/>
              <a:gd name="T24" fmla="*/ 110806 w 619"/>
              <a:gd name="T25" fmla="*/ 84536 h 472"/>
              <a:gd name="T26" fmla="*/ 21157 w 619"/>
              <a:gd name="T27" fmla="*/ 15828 h 472"/>
              <a:gd name="T28" fmla="*/ 200454 w 619"/>
              <a:gd name="T29" fmla="*/ 15828 h 472"/>
              <a:gd name="T30" fmla="*/ 10399 w 619"/>
              <a:gd name="T31" fmla="*/ 142811 h 472"/>
              <a:gd name="T32" fmla="*/ 10399 w 619"/>
              <a:gd name="T33" fmla="*/ 142811 h 472"/>
              <a:gd name="T34" fmla="*/ 10399 w 619"/>
              <a:gd name="T35" fmla="*/ 26260 h 472"/>
              <a:gd name="T36" fmla="*/ 73870 w 619"/>
              <a:gd name="T37" fmla="*/ 79500 h 472"/>
              <a:gd name="T38" fmla="*/ 10399 w 619"/>
              <a:gd name="T39" fmla="*/ 142811 h 472"/>
              <a:gd name="T40" fmla="*/ 21157 w 619"/>
              <a:gd name="T41" fmla="*/ 153603 h 472"/>
              <a:gd name="T42" fmla="*/ 21157 w 619"/>
              <a:gd name="T43" fmla="*/ 153603 h 472"/>
              <a:gd name="T44" fmla="*/ 84628 w 619"/>
              <a:gd name="T45" fmla="*/ 84536 h 472"/>
              <a:gd name="T46" fmla="*/ 110806 w 619"/>
              <a:gd name="T47" fmla="*/ 105760 h 472"/>
              <a:gd name="T48" fmla="*/ 131963 w 619"/>
              <a:gd name="T49" fmla="*/ 84536 h 472"/>
              <a:gd name="T50" fmla="*/ 200454 w 619"/>
              <a:gd name="T51" fmla="*/ 153603 h 472"/>
              <a:gd name="T52" fmla="*/ 21157 w 619"/>
              <a:gd name="T53" fmla="*/ 153603 h 472"/>
              <a:gd name="T54" fmla="*/ 211212 w 619"/>
              <a:gd name="T55" fmla="*/ 142811 h 472"/>
              <a:gd name="T56" fmla="*/ 211212 w 619"/>
              <a:gd name="T57" fmla="*/ 142811 h 472"/>
              <a:gd name="T58" fmla="*/ 211212 w 619"/>
              <a:gd name="T59" fmla="*/ 142811 h 472"/>
              <a:gd name="T60" fmla="*/ 147741 w 619"/>
              <a:gd name="T61" fmla="*/ 79500 h 472"/>
              <a:gd name="T62" fmla="*/ 211212 w 619"/>
              <a:gd name="T63" fmla="*/ 26260 h 472"/>
              <a:gd name="T64" fmla="*/ 211212 w 619"/>
              <a:gd name="T65" fmla="*/ 142811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chemeClr val="bg1"/>
          </a:solidFill>
          <a:ln>
            <a:noFill/>
          </a:ln>
          <a:effectLst/>
        </p:spPr>
        <p:txBody>
          <a:bodyPr wrap="none" lIns="91431" tIns="45716" rIns="91431" bIns="45716" anchor="ctr"/>
          <a:lstStyle/>
          <a:p>
            <a:endParaRPr lang="en-US"/>
          </a:p>
        </p:txBody>
      </p:sp>
      <p:sp>
        <p:nvSpPr>
          <p:cNvPr id="10" name="任意多边形 9"/>
          <p:cNvSpPr/>
          <p:nvPr/>
        </p:nvSpPr>
        <p:spPr>
          <a:xfrm>
            <a:off x="4209970" y="3830480"/>
            <a:ext cx="923934" cy="923934"/>
          </a:xfrm>
          <a:custGeom>
            <a:avLst/>
            <a:gdLst>
              <a:gd name="connsiteX0" fmla="*/ 0 w 923934"/>
              <a:gd name="connsiteY0" fmla="*/ 461967 h 923934"/>
              <a:gd name="connsiteX1" fmla="*/ 461967 w 923934"/>
              <a:gd name="connsiteY1" fmla="*/ 0 h 923934"/>
              <a:gd name="connsiteX2" fmla="*/ 923934 w 923934"/>
              <a:gd name="connsiteY2" fmla="*/ 461967 h 923934"/>
              <a:gd name="connsiteX3" fmla="*/ 461967 w 923934"/>
              <a:gd name="connsiteY3" fmla="*/ 923934 h 923934"/>
              <a:gd name="connsiteX4" fmla="*/ 0 w 923934"/>
              <a:gd name="connsiteY4" fmla="*/ 461967 h 923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34" h="923934">
                <a:moveTo>
                  <a:pt x="0" y="461967"/>
                </a:moveTo>
                <a:cubicBezTo>
                  <a:pt x="0" y="206830"/>
                  <a:pt x="206830" y="0"/>
                  <a:pt x="461967" y="0"/>
                </a:cubicBezTo>
                <a:cubicBezTo>
                  <a:pt x="717104" y="0"/>
                  <a:pt x="923934" y="206830"/>
                  <a:pt x="923934" y="461967"/>
                </a:cubicBezTo>
                <a:cubicBezTo>
                  <a:pt x="923934" y="717104"/>
                  <a:pt x="717104" y="923934"/>
                  <a:pt x="461967" y="923934"/>
                </a:cubicBezTo>
                <a:cubicBezTo>
                  <a:pt x="206830" y="923934"/>
                  <a:pt x="0" y="717104"/>
                  <a:pt x="0" y="461967"/>
                </a:cubicBezTo>
                <a:close/>
              </a:path>
            </a:pathLst>
          </a:custGeom>
          <a:solidFill>
            <a:srgbClr val="40404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9757" tIns="179757" rIns="179757" bIns="179757"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微软雅黑" panose="020B0503020204020204" pitchFamily="34" charset="-122"/>
            </a:endParaRPr>
          </a:p>
        </p:txBody>
      </p:sp>
      <p:sp>
        <p:nvSpPr>
          <p:cNvPr id="34" name="Freeform 204">
            <a:extLst>
              <a:ext uri="{FF2B5EF4-FFF2-40B4-BE49-F238E27FC236}">
                <a16:creationId xmlns:a16="http://schemas.microsoft.com/office/drawing/2014/main" id="{F2C186B2-6578-423F-88BA-01D9A403781F}"/>
              </a:ext>
            </a:extLst>
          </p:cNvPr>
          <p:cNvSpPr>
            <a:spLocks noChangeArrowheads="1"/>
          </p:cNvSpPr>
          <p:nvPr/>
        </p:nvSpPr>
        <p:spPr bwMode="auto">
          <a:xfrm>
            <a:off x="4414615" y="4076402"/>
            <a:ext cx="514644" cy="514643"/>
          </a:xfrm>
          <a:custGeom>
            <a:avLst/>
            <a:gdLst>
              <a:gd name="T0" fmla="*/ 111421 w 634"/>
              <a:gd name="T1" fmla="*/ 143507 h 634"/>
              <a:gd name="T2" fmla="*/ 111421 w 634"/>
              <a:gd name="T3" fmla="*/ 143507 h 634"/>
              <a:gd name="T4" fmla="*/ 121878 w 634"/>
              <a:gd name="T5" fmla="*/ 132690 h 634"/>
              <a:gd name="T6" fmla="*/ 121878 w 634"/>
              <a:gd name="T7" fmla="*/ 47595 h 634"/>
              <a:gd name="T8" fmla="*/ 111421 w 634"/>
              <a:gd name="T9" fmla="*/ 42547 h 634"/>
              <a:gd name="T10" fmla="*/ 106012 w 634"/>
              <a:gd name="T11" fmla="*/ 47595 h 634"/>
              <a:gd name="T12" fmla="*/ 106012 w 634"/>
              <a:gd name="T13" fmla="*/ 132690 h 634"/>
              <a:gd name="T14" fmla="*/ 111421 w 634"/>
              <a:gd name="T15" fmla="*/ 143507 h 634"/>
              <a:gd name="T16" fmla="*/ 153609 w 634"/>
              <a:gd name="T17" fmla="*/ 143507 h 634"/>
              <a:gd name="T18" fmla="*/ 153609 w 634"/>
              <a:gd name="T19" fmla="*/ 143507 h 634"/>
              <a:gd name="T20" fmla="*/ 164427 w 634"/>
              <a:gd name="T21" fmla="*/ 132690 h 634"/>
              <a:gd name="T22" fmla="*/ 164427 w 634"/>
              <a:gd name="T23" fmla="*/ 68869 h 634"/>
              <a:gd name="T24" fmla="*/ 153609 w 634"/>
              <a:gd name="T25" fmla="*/ 63821 h 634"/>
              <a:gd name="T26" fmla="*/ 148561 w 634"/>
              <a:gd name="T27" fmla="*/ 68869 h 634"/>
              <a:gd name="T28" fmla="*/ 148561 w 634"/>
              <a:gd name="T29" fmla="*/ 132690 h 634"/>
              <a:gd name="T30" fmla="*/ 153609 w 634"/>
              <a:gd name="T31" fmla="*/ 143507 h 634"/>
              <a:gd name="T32" fmla="*/ 68872 w 634"/>
              <a:gd name="T33" fmla="*/ 143507 h 634"/>
              <a:gd name="T34" fmla="*/ 68872 w 634"/>
              <a:gd name="T35" fmla="*/ 143507 h 634"/>
              <a:gd name="T36" fmla="*/ 79689 w 634"/>
              <a:gd name="T37" fmla="*/ 132690 h 634"/>
              <a:gd name="T38" fmla="*/ 79689 w 634"/>
              <a:gd name="T39" fmla="*/ 106008 h 634"/>
              <a:gd name="T40" fmla="*/ 68872 w 634"/>
              <a:gd name="T41" fmla="*/ 100960 h 634"/>
              <a:gd name="T42" fmla="*/ 63463 w 634"/>
              <a:gd name="T43" fmla="*/ 106008 h 634"/>
              <a:gd name="T44" fmla="*/ 63463 w 634"/>
              <a:gd name="T45" fmla="*/ 132690 h 634"/>
              <a:gd name="T46" fmla="*/ 68872 w 634"/>
              <a:gd name="T47" fmla="*/ 143507 h 634"/>
              <a:gd name="T48" fmla="*/ 0 w 634"/>
              <a:gd name="T49" fmla="*/ 0 h 634"/>
              <a:gd name="T50" fmla="*/ 0 w 634"/>
              <a:gd name="T51" fmla="*/ 0 h 634"/>
              <a:gd name="T52" fmla="*/ 0 w 634"/>
              <a:gd name="T53" fmla="*/ 15865 h 634"/>
              <a:gd name="T54" fmla="*/ 15866 w 634"/>
              <a:gd name="T55" fmla="*/ 15865 h 634"/>
              <a:gd name="T56" fmla="*/ 15866 w 634"/>
              <a:gd name="T57" fmla="*/ 148555 h 634"/>
              <a:gd name="T58" fmla="*/ 42188 w 634"/>
              <a:gd name="T59" fmla="*/ 175237 h 634"/>
              <a:gd name="T60" fmla="*/ 84738 w 634"/>
              <a:gd name="T61" fmla="*/ 175237 h 634"/>
              <a:gd name="T62" fmla="*/ 58415 w 634"/>
              <a:gd name="T63" fmla="*/ 228241 h 634"/>
              <a:gd name="T64" fmla="*/ 79689 w 634"/>
              <a:gd name="T65" fmla="*/ 228241 h 634"/>
              <a:gd name="T66" fmla="*/ 106012 w 634"/>
              <a:gd name="T67" fmla="*/ 175237 h 634"/>
              <a:gd name="T68" fmla="*/ 121878 w 634"/>
              <a:gd name="T69" fmla="*/ 175237 h 634"/>
              <a:gd name="T70" fmla="*/ 148561 w 634"/>
              <a:gd name="T71" fmla="*/ 228241 h 634"/>
              <a:gd name="T72" fmla="*/ 169836 w 634"/>
              <a:gd name="T73" fmla="*/ 228241 h 634"/>
              <a:gd name="T74" fmla="*/ 143152 w 634"/>
              <a:gd name="T75" fmla="*/ 175237 h 634"/>
              <a:gd name="T76" fmla="*/ 185701 w 634"/>
              <a:gd name="T77" fmla="*/ 175237 h 634"/>
              <a:gd name="T78" fmla="*/ 212024 w 634"/>
              <a:gd name="T79" fmla="*/ 148555 h 634"/>
              <a:gd name="T80" fmla="*/ 212024 w 634"/>
              <a:gd name="T81" fmla="*/ 15865 h 634"/>
              <a:gd name="T82" fmla="*/ 228250 w 634"/>
              <a:gd name="T83" fmla="*/ 15865 h 634"/>
              <a:gd name="T84" fmla="*/ 228250 w 634"/>
              <a:gd name="T85" fmla="*/ 0 h 634"/>
              <a:gd name="T86" fmla="*/ 0 w 634"/>
              <a:gd name="T87" fmla="*/ 0 h 634"/>
              <a:gd name="T88" fmla="*/ 196158 w 634"/>
              <a:gd name="T89" fmla="*/ 148555 h 634"/>
              <a:gd name="T90" fmla="*/ 196158 w 634"/>
              <a:gd name="T91" fmla="*/ 148555 h 634"/>
              <a:gd name="T92" fmla="*/ 185701 w 634"/>
              <a:gd name="T93" fmla="*/ 164420 h 634"/>
              <a:gd name="T94" fmla="*/ 42188 w 634"/>
              <a:gd name="T95" fmla="*/ 164420 h 634"/>
              <a:gd name="T96" fmla="*/ 26323 w 634"/>
              <a:gd name="T97" fmla="*/ 148555 h 634"/>
              <a:gd name="T98" fmla="*/ 26323 w 634"/>
              <a:gd name="T99" fmla="*/ 15865 h 634"/>
              <a:gd name="T100" fmla="*/ 196158 w 634"/>
              <a:gd name="T101" fmla="*/ 15865 h 634"/>
              <a:gd name="T102" fmla="*/ 196158 w 634"/>
              <a:gd name="T103" fmla="*/ 148555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bg1"/>
          </a:solidFill>
          <a:ln>
            <a:noFill/>
          </a:ln>
          <a:effectLst/>
        </p:spPr>
        <p:txBody>
          <a:bodyPr wrap="none" lIns="91431" tIns="45716" rIns="91431" bIns="45716" anchor="ctr"/>
          <a:lstStyle/>
          <a:p>
            <a:endParaRPr lang="en-US"/>
          </a:p>
        </p:txBody>
      </p:sp>
      <p:sp>
        <p:nvSpPr>
          <p:cNvPr id="9" name="任意多边形 8"/>
          <p:cNvSpPr/>
          <p:nvPr/>
        </p:nvSpPr>
        <p:spPr>
          <a:xfrm>
            <a:off x="6593116" y="1771536"/>
            <a:ext cx="923934" cy="923934"/>
          </a:xfrm>
          <a:custGeom>
            <a:avLst/>
            <a:gdLst>
              <a:gd name="connsiteX0" fmla="*/ 0 w 923934"/>
              <a:gd name="connsiteY0" fmla="*/ 461967 h 923934"/>
              <a:gd name="connsiteX1" fmla="*/ 461967 w 923934"/>
              <a:gd name="connsiteY1" fmla="*/ 0 h 923934"/>
              <a:gd name="connsiteX2" fmla="*/ 923934 w 923934"/>
              <a:gd name="connsiteY2" fmla="*/ 461967 h 923934"/>
              <a:gd name="connsiteX3" fmla="*/ 461967 w 923934"/>
              <a:gd name="connsiteY3" fmla="*/ 923934 h 923934"/>
              <a:gd name="connsiteX4" fmla="*/ 0 w 923934"/>
              <a:gd name="connsiteY4" fmla="*/ 461967 h 923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34" h="923934">
                <a:moveTo>
                  <a:pt x="0" y="461967"/>
                </a:moveTo>
                <a:cubicBezTo>
                  <a:pt x="0" y="206830"/>
                  <a:pt x="206830" y="0"/>
                  <a:pt x="461967" y="0"/>
                </a:cubicBezTo>
                <a:cubicBezTo>
                  <a:pt x="717104" y="0"/>
                  <a:pt x="923934" y="206830"/>
                  <a:pt x="923934" y="461967"/>
                </a:cubicBezTo>
                <a:cubicBezTo>
                  <a:pt x="923934" y="717104"/>
                  <a:pt x="717104" y="923934"/>
                  <a:pt x="461967" y="923934"/>
                </a:cubicBezTo>
                <a:cubicBezTo>
                  <a:pt x="206830" y="923934"/>
                  <a:pt x="0" y="717104"/>
                  <a:pt x="0" y="461967"/>
                </a:cubicBezTo>
                <a:close/>
              </a:path>
            </a:pathLst>
          </a:custGeom>
          <a:solidFill>
            <a:srgbClr val="595959"/>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9757" tIns="179757" rIns="179757" bIns="179757"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微软雅黑" panose="020B0503020204020204" pitchFamily="34" charset="-122"/>
            </a:endParaRPr>
          </a:p>
        </p:txBody>
      </p:sp>
      <p:sp>
        <p:nvSpPr>
          <p:cNvPr id="42" name="Freeform 214">
            <a:extLst>
              <a:ext uri="{FF2B5EF4-FFF2-40B4-BE49-F238E27FC236}">
                <a16:creationId xmlns:a16="http://schemas.microsoft.com/office/drawing/2014/main" id="{44B1A46C-B894-4A7F-A0EA-E965DC59B629}"/>
              </a:ext>
            </a:extLst>
          </p:cNvPr>
          <p:cNvSpPr>
            <a:spLocks noChangeArrowheads="1"/>
          </p:cNvSpPr>
          <p:nvPr/>
        </p:nvSpPr>
        <p:spPr bwMode="auto">
          <a:xfrm>
            <a:off x="6831745" y="1962906"/>
            <a:ext cx="444173" cy="499694"/>
          </a:xfrm>
          <a:custGeom>
            <a:avLst/>
            <a:gdLst>
              <a:gd name="T0" fmla="*/ 149157 w 545"/>
              <a:gd name="T1" fmla="*/ 131958 h 619"/>
              <a:gd name="T2" fmla="*/ 42720 w 545"/>
              <a:gd name="T3" fmla="*/ 137337 h 619"/>
              <a:gd name="T4" fmla="*/ 149157 w 545"/>
              <a:gd name="T5" fmla="*/ 147736 h 619"/>
              <a:gd name="T6" fmla="*/ 149157 w 545"/>
              <a:gd name="T7" fmla="*/ 131958 h 619"/>
              <a:gd name="T8" fmla="*/ 149157 w 545"/>
              <a:gd name="T9" fmla="*/ 168892 h 619"/>
              <a:gd name="T10" fmla="*/ 42720 w 545"/>
              <a:gd name="T11" fmla="*/ 174271 h 619"/>
              <a:gd name="T12" fmla="*/ 149157 w 545"/>
              <a:gd name="T13" fmla="*/ 179649 h 619"/>
              <a:gd name="T14" fmla="*/ 149157 w 545"/>
              <a:gd name="T15" fmla="*/ 168892 h 619"/>
              <a:gd name="T16" fmla="*/ 170517 w 545"/>
              <a:gd name="T17" fmla="*/ 26535 h 619"/>
              <a:gd name="T18" fmla="*/ 149157 w 545"/>
              <a:gd name="T19" fmla="*/ 10399 h 619"/>
              <a:gd name="T20" fmla="*/ 95938 w 545"/>
              <a:gd name="T21" fmla="*/ 0 h 619"/>
              <a:gd name="T22" fmla="*/ 47788 w 545"/>
              <a:gd name="T23" fmla="*/ 10399 h 619"/>
              <a:gd name="T24" fmla="*/ 26428 w 545"/>
              <a:gd name="T25" fmla="*/ 26535 h 619"/>
              <a:gd name="T26" fmla="*/ 0 w 545"/>
              <a:gd name="T27" fmla="*/ 195427 h 619"/>
              <a:gd name="T28" fmla="*/ 170517 w 545"/>
              <a:gd name="T29" fmla="*/ 221603 h 619"/>
              <a:gd name="T30" fmla="*/ 196945 w 545"/>
              <a:gd name="T31" fmla="*/ 52711 h 619"/>
              <a:gd name="T32" fmla="*/ 64080 w 545"/>
              <a:gd name="T33" fmla="*/ 26535 h 619"/>
              <a:gd name="T34" fmla="*/ 80009 w 545"/>
              <a:gd name="T35" fmla="*/ 26535 h 619"/>
              <a:gd name="T36" fmla="*/ 117298 w 545"/>
              <a:gd name="T37" fmla="*/ 26535 h 619"/>
              <a:gd name="T38" fmla="*/ 133227 w 545"/>
              <a:gd name="T39" fmla="*/ 52711 h 619"/>
              <a:gd name="T40" fmla="*/ 64080 w 545"/>
              <a:gd name="T41" fmla="*/ 26535 h 619"/>
              <a:gd name="T42" fmla="*/ 181016 w 545"/>
              <a:gd name="T43" fmla="*/ 195427 h 619"/>
              <a:gd name="T44" fmla="*/ 26428 w 545"/>
              <a:gd name="T45" fmla="*/ 211205 h 619"/>
              <a:gd name="T46" fmla="*/ 10499 w 545"/>
              <a:gd name="T47" fmla="*/ 52711 h 619"/>
              <a:gd name="T48" fmla="*/ 47788 w 545"/>
              <a:gd name="T49" fmla="*/ 42313 h 619"/>
              <a:gd name="T50" fmla="*/ 149157 w 545"/>
              <a:gd name="T51" fmla="*/ 68848 h 619"/>
              <a:gd name="T52" fmla="*/ 170517 w 545"/>
              <a:gd name="T53" fmla="*/ 42313 h 619"/>
              <a:gd name="T54" fmla="*/ 181016 w 545"/>
              <a:gd name="T55" fmla="*/ 195427 h 619"/>
              <a:gd name="T56" fmla="*/ 149157 w 545"/>
              <a:gd name="T57" fmla="*/ 95024 h 619"/>
              <a:gd name="T58" fmla="*/ 42720 w 545"/>
              <a:gd name="T59" fmla="*/ 105782 h 619"/>
              <a:gd name="T60" fmla="*/ 149157 w 545"/>
              <a:gd name="T61" fmla="*/ 110802 h 619"/>
              <a:gd name="T62" fmla="*/ 149157 w 545"/>
              <a:gd name="T63" fmla="*/ 95024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bg1"/>
          </a:solidFill>
          <a:ln>
            <a:noFill/>
          </a:ln>
          <a:effectLst/>
        </p:spPr>
        <p:txBody>
          <a:bodyPr wrap="none" lIns="91431" tIns="45716" rIns="91431" bIns="45716" anchor="ctr"/>
          <a:lstStyle/>
          <a:p>
            <a:endParaRPr lang="en-US"/>
          </a:p>
        </p:txBody>
      </p:sp>
      <p:sp>
        <p:nvSpPr>
          <p:cNvPr id="30" name="Text Placeholder 2">
            <a:extLst>
              <a:ext uri="{FF2B5EF4-FFF2-40B4-BE49-F238E27FC236}">
                <a16:creationId xmlns:a16="http://schemas.microsoft.com/office/drawing/2014/main" id="{18EC241E-123D-4152-A31D-9D088D08B470}"/>
              </a:ext>
            </a:extLst>
          </p:cNvPr>
          <p:cNvSpPr txBox="1"/>
          <p:nvPr/>
        </p:nvSpPr>
        <p:spPr>
          <a:xfrm>
            <a:off x="8473342" y="4733639"/>
            <a:ext cx="2115422" cy="28083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zh-CN" sz="1600" b="1" dirty="0">
                <a:solidFill>
                  <a:srgbClr val="262626"/>
                </a:solidFill>
                <a:latin typeface="微软雅黑" panose="020B0503020204020204" pitchFamily="34" charset="-122"/>
                <a:ea typeface="微软雅黑" panose="020B0503020204020204" pitchFamily="34" charset="-122"/>
              </a:rPr>
              <a:t>人工智能收费服务</a:t>
            </a:r>
            <a:endParaRPr lang="en-US" altLang="zh-CN" sz="1600" b="1" dirty="0">
              <a:solidFill>
                <a:srgbClr val="262626"/>
              </a:solidFill>
              <a:latin typeface="微软雅黑" panose="020B0503020204020204" pitchFamily="34" charset="-122"/>
              <a:ea typeface="微软雅黑" panose="020B0503020204020204" pitchFamily="34" charset="-122"/>
            </a:endParaRPr>
          </a:p>
        </p:txBody>
      </p:sp>
      <p:cxnSp>
        <p:nvCxnSpPr>
          <p:cNvPr id="32" name="Straight Connector 51">
            <a:extLst>
              <a:ext uri="{FF2B5EF4-FFF2-40B4-BE49-F238E27FC236}">
                <a16:creationId xmlns:a16="http://schemas.microsoft.com/office/drawing/2014/main" id="{67FDFDEE-46B2-4CBF-AEB3-42EDE023FA13}"/>
              </a:ext>
            </a:extLst>
          </p:cNvPr>
          <p:cNvCxnSpPr>
            <a:cxnSpLocks/>
          </p:cNvCxnSpPr>
          <p:nvPr/>
        </p:nvCxnSpPr>
        <p:spPr>
          <a:xfrm>
            <a:off x="7262161" y="4502336"/>
            <a:ext cx="402576" cy="359865"/>
          </a:xfrm>
          <a:prstGeom prst="line">
            <a:avLst/>
          </a:prstGeom>
          <a:ln>
            <a:solidFill>
              <a:srgbClr val="595959"/>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52">
            <a:extLst>
              <a:ext uri="{FF2B5EF4-FFF2-40B4-BE49-F238E27FC236}">
                <a16:creationId xmlns:a16="http://schemas.microsoft.com/office/drawing/2014/main" id="{99896FB2-6FCE-4198-A5E9-B1C20C87BFE9}"/>
              </a:ext>
            </a:extLst>
          </p:cNvPr>
          <p:cNvCxnSpPr>
            <a:cxnSpLocks/>
          </p:cNvCxnSpPr>
          <p:nvPr/>
        </p:nvCxnSpPr>
        <p:spPr>
          <a:xfrm flipV="1">
            <a:off x="7681946" y="4862201"/>
            <a:ext cx="755249" cy="1"/>
          </a:xfrm>
          <a:prstGeom prst="line">
            <a:avLst/>
          </a:prstGeom>
          <a:ln>
            <a:solidFill>
              <a:srgbClr val="595959"/>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9" name="任意多边形 9">
            <a:extLst>
              <a:ext uri="{FF2B5EF4-FFF2-40B4-BE49-F238E27FC236}">
                <a16:creationId xmlns:a16="http://schemas.microsoft.com/office/drawing/2014/main" id="{6F1B546C-6E1B-449F-A566-C14B09EEBB84}"/>
              </a:ext>
            </a:extLst>
          </p:cNvPr>
          <p:cNvSpPr/>
          <p:nvPr/>
        </p:nvSpPr>
        <p:spPr>
          <a:xfrm>
            <a:off x="6593116" y="3825333"/>
            <a:ext cx="923934" cy="923934"/>
          </a:xfrm>
          <a:custGeom>
            <a:avLst/>
            <a:gdLst>
              <a:gd name="connsiteX0" fmla="*/ 0 w 923934"/>
              <a:gd name="connsiteY0" fmla="*/ 461967 h 923934"/>
              <a:gd name="connsiteX1" fmla="*/ 461967 w 923934"/>
              <a:gd name="connsiteY1" fmla="*/ 0 h 923934"/>
              <a:gd name="connsiteX2" fmla="*/ 923934 w 923934"/>
              <a:gd name="connsiteY2" fmla="*/ 461967 h 923934"/>
              <a:gd name="connsiteX3" fmla="*/ 461967 w 923934"/>
              <a:gd name="connsiteY3" fmla="*/ 923934 h 923934"/>
              <a:gd name="connsiteX4" fmla="*/ 0 w 923934"/>
              <a:gd name="connsiteY4" fmla="*/ 461967 h 923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34" h="923934">
                <a:moveTo>
                  <a:pt x="0" y="461967"/>
                </a:moveTo>
                <a:cubicBezTo>
                  <a:pt x="0" y="206830"/>
                  <a:pt x="206830" y="0"/>
                  <a:pt x="461967" y="0"/>
                </a:cubicBezTo>
                <a:cubicBezTo>
                  <a:pt x="717104" y="0"/>
                  <a:pt x="923934" y="206830"/>
                  <a:pt x="923934" y="461967"/>
                </a:cubicBezTo>
                <a:cubicBezTo>
                  <a:pt x="923934" y="717104"/>
                  <a:pt x="717104" y="923934"/>
                  <a:pt x="461967" y="923934"/>
                </a:cubicBezTo>
                <a:cubicBezTo>
                  <a:pt x="206830" y="923934"/>
                  <a:pt x="0" y="717104"/>
                  <a:pt x="0" y="461967"/>
                </a:cubicBezTo>
                <a:close/>
              </a:path>
            </a:pathLst>
          </a:custGeom>
          <a:solidFill>
            <a:srgbClr val="404040"/>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9757" tIns="179757" rIns="179757" bIns="179757" numCol="1" spcCol="1270" anchor="ctr" anchorCtr="0">
            <a:noAutofit/>
          </a:bodyPr>
          <a:lstStyle/>
          <a:p>
            <a:pPr marL="0" lvl="0" indent="0" algn="ctr" defTabSz="1555750">
              <a:lnSpc>
                <a:spcPct val="90000"/>
              </a:lnSpc>
              <a:spcBef>
                <a:spcPct val="0"/>
              </a:spcBef>
              <a:spcAft>
                <a:spcPct val="35000"/>
              </a:spcAft>
              <a:buNone/>
            </a:pPr>
            <a:endParaRPr lang="en-US" sz="3500" kern="1200" dirty="0">
              <a:latin typeface="微软雅黑" panose="020B0503020204020204" pitchFamily="34" charset="-122"/>
            </a:endParaRPr>
          </a:p>
        </p:txBody>
      </p:sp>
      <p:sp>
        <p:nvSpPr>
          <p:cNvPr id="38" name="Freeform 171">
            <a:extLst>
              <a:ext uri="{FF2B5EF4-FFF2-40B4-BE49-F238E27FC236}">
                <a16:creationId xmlns:a16="http://schemas.microsoft.com/office/drawing/2014/main" id="{F4ECF2D4-42C2-4B1E-92F0-A9E699C7A9FB}"/>
              </a:ext>
            </a:extLst>
          </p:cNvPr>
          <p:cNvSpPr>
            <a:spLocks noChangeArrowheads="1"/>
          </p:cNvSpPr>
          <p:nvPr/>
        </p:nvSpPr>
        <p:spPr bwMode="auto">
          <a:xfrm>
            <a:off x="6831745" y="4048129"/>
            <a:ext cx="478341" cy="478341"/>
          </a:xfrm>
          <a:custGeom>
            <a:avLst/>
            <a:gdLst>
              <a:gd name="T0" fmla="*/ 106062 w 589"/>
              <a:gd name="T1" fmla="*/ 69145 h 590"/>
              <a:gd name="T2" fmla="*/ 106062 w 589"/>
              <a:gd name="T3" fmla="*/ 137930 h 590"/>
              <a:gd name="T4" fmla="*/ 106062 w 589"/>
              <a:gd name="T5" fmla="*/ 69145 h 590"/>
              <a:gd name="T6" fmla="*/ 106062 w 589"/>
              <a:gd name="T7" fmla="*/ 127486 h 590"/>
              <a:gd name="T8" fmla="*/ 106062 w 589"/>
              <a:gd name="T9" fmla="*/ 84991 h 590"/>
              <a:gd name="T10" fmla="*/ 106062 w 589"/>
              <a:gd name="T11" fmla="*/ 127486 h 590"/>
              <a:gd name="T12" fmla="*/ 207074 w 589"/>
              <a:gd name="T13" fmla="*/ 127486 h 590"/>
              <a:gd name="T14" fmla="*/ 190840 w 589"/>
              <a:gd name="T15" fmla="*/ 106239 h 590"/>
              <a:gd name="T16" fmla="*/ 207074 w 589"/>
              <a:gd name="T17" fmla="*/ 79589 h 590"/>
              <a:gd name="T18" fmla="*/ 196251 w 589"/>
              <a:gd name="T19" fmla="*/ 37454 h 590"/>
              <a:gd name="T20" fmla="*/ 159093 w 589"/>
              <a:gd name="T21" fmla="*/ 42495 h 590"/>
              <a:gd name="T22" fmla="*/ 132397 w 589"/>
              <a:gd name="T23" fmla="*/ 10804 h 590"/>
              <a:gd name="T24" fmla="*/ 90189 w 589"/>
              <a:gd name="T25" fmla="*/ 0 h 590"/>
              <a:gd name="T26" fmla="*/ 79366 w 589"/>
              <a:gd name="T27" fmla="*/ 26650 h 590"/>
              <a:gd name="T28" fmla="*/ 37158 w 589"/>
              <a:gd name="T29" fmla="*/ 32052 h 590"/>
              <a:gd name="T30" fmla="*/ 0 w 589"/>
              <a:gd name="T31" fmla="*/ 58701 h 590"/>
              <a:gd name="T32" fmla="*/ 20924 w 589"/>
              <a:gd name="T33" fmla="*/ 90393 h 590"/>
              <a:gd name="T34" fmla="*/ 20924 w 589"/>
              <a:gd name="T35" fmla="*/ 122084 h 590"/>
              <a:gd name="T36" fmla="*/ 0 w 589"/>
              <a:gd name="T37" fmla="*/ 148734 h 590"/>
              <a:gd name="T38" fmla="*/ 37158 w 589"/>
              <a:gd name="T39" fmla="*/ 180425 h 590"/>
              <a:gd name="T40" fmla="*/ 79366 w 589"/>
              <a:gd name="T41" fmla="*/ 185827 h 590"/>
              <a:gd name="T42" fmla="*/ 90189 w 589"/>
              <a:gd name="T43" fmla="*/ 212117 h 590"/>
              <a:gd name="T44" fmla="*/ 132397 w 589"/>
              <a:gd name="T45" fmla="*/ 196271 h 590"/>
              <a:gd name="T46" fmla="*/ 159093 w 589"/>
              <a:gd name="T47" fmla="*/ 169982 h 590"/>
              <a:gd name="T48" fmla="*/ 196251 w 589"/>
              <a:gd name="T49" fmla="*/ 175023 h 590"/>
              <a:gd name="T50" fmla="*/ 207074 w 589"/>
              <a:gd name="T51" fmla="*/ 127486 h 590"/>
              <a:gd name="T52" fmla="*/ 196251 w 589"/>
              <a:gd name="T53" fmla="*/ 148734 h 590"/>
              <a:gd name="T54" fmla="*/ 180378 w 589"/>
              <a:gd name="T55" fmla="*/ 164580 h 590"/>
              <a:gd name="T56" fmla="*/ 121935 w 589"/>
              <a:gd name="T57" fmla="*/ 175023 h 590"/>
              <a:gd name="T58" fmla="*/ 111473 w 589"/>
              <a:gd name="T59" fmla="*/ 196271 h 590"/>
              <a:gd name="T60" fmla="*/ 90189 w 589"/>
              <a:gd name="T61" fmla="*/ 190869 h 590"/>
              <a:gd name="T62" fmla="*/ 53031 w 589"/>
              <a:gd name="T63" fmla="*/ 153776 h 590"/>
              <a:gd name="T64" fmla="*/ 26335 w 589"/>
              <a:gd name="T65" fmla="*/ 159178 h 590"/>
              <a:gd name="T66" fmla="*/ 20924 w 589"/>
              <a:gd name="T67" fmla="*/ 137930 h 590"/>
              <a:gd name="T68" fmla="*/ 37158 w 589"/>
              <a:gd name="T69" fmla="*/ 106239 h 590"/>
              <a:gd name="T70" fmla="*/ 20924 w 589"/>
              <a:gd name="T71" fmla="*/ 69145 h 590"/>
              <a:gd name="T72" fmla="*/ 26335 w 589"/>
              <a:gd name="T73" fmla="*/ 47897 h 590"/>
              <a:gd name="T74" fmla="*/ 53031 w 589"/>
              <a:gd name="T75" fmla="*/ 58701 h 590"/>
              <a:gd name="T76" fmla="*/ 90189 w 589"/>
              <a:gd name="T77" fmla="*/ 21248 h 590"/>
              <a:gd name="T78" fmla="*/ 111473 w 589"/>
              <a:gd name="T79" fmla="*/ 10804 h 590"/>
              <a:gd name="T80" fmla="*/ 121935 w 589"/>
              <a:gd name="T81" fmla="*/ 37454 h 590"/>
              <a:gd name="T82" fmla="*/ 180378 w 589"/>
              <a:gd name="T83" fmla="*/ 47897 h 590"/>
              <a:gd name="T84" fmla="*/ 196251 w 589"/>
              <a:gd name="T85" fmla="*/ 58701 h 590"/>
              <a:gd name="T86" fmla="*/ 174966 w 589"/>
              <a:gd name="T87" fmla="*/ 79589 h 590"/>
              <a:gd name="T88" fmla="*/ 174966 w 589"/>
              <a:gd name="T89" fmla="*/ 127486 h 590"/>
              <a:gd name="T90" fmla="*/ 196251 w 589"/>
              <a:gd name="T91" fmla="*/ 148734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bg1"/>
          </a:solidFill>
          <a:ln>
            <a:noFill/>
          </a:ln>
          <a:effectLst/>
        </p:spPr>
        <p:txBody>
          <a:bodyPr wrap="none" lIns="91431" tIns="45716" rIns="91431" bIns="45716" anchor="ctr"/>
          <a:lstStyle/>
          <a:p>
            <a:endParaRPr lang="en-US"/>
          </a:p>
        </p:txBody>
      </p:sp>
    </p:spTree>
    <p:extLst>
      <p:ext uri="{BB962C8B-B14F-4D97-AF65-F5344CB8AC3E}">
        <p14:creationId xmlns:p14="http://schemas.microsoft.com/office/powerpoint/2010/main" val="270647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ent Arrow 6"/>
          <p:cNvSpPr/>
          <p:nvPr/>
        </p:nvSpPr>
        <p:spPr>
          <a:xfrm rot="10800000" flipV="1">
            <a:off x="8006647" y="2174615"/>
            <a:ext cx="1024176" cy="1559886"/>
          </a:xfrm>
          <a:prstGeom prst="bentArrow">
            <a:avLst>
              <a:gd name="adj1" fmla="val 25864"/>
              <a:gd name="adj2" fmla="val 12932"/>
              <a:gd name="adj3" fmla="val 0"/>
              <a:gd name="adj4" fmla="val 51957"/>
            </a:avLst>
          </a:prstGeom>
          <a:solidFill>
            <a:srgbClr val="40404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1" name="Bent Arrow 10"/>
          <p:cNvSpPr/>
          <p:nvPr/>
        </p:nvSpPr>
        <p:spPr>
          <a:xfrm rot="5400000" flipH="1" flipV="1">
            <a:off x="8766050" y="3157682"/>
            <a:ext cx="1094346" cy="1099216"/>
          </a:xfrm>
          <a:prstGeom prst="bentArrow">
            <a:avLst>
              <a:gd name="adj1" fmla="val 25864"/>
              <a:gd name="adj2" fmla="val 12062"/>
              <a:gd name="adj3" fmla="val 0"/>
              <a:gd name="adj4" fmla="val 5195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6" name="Bent Arrow 5"/>
          <p:cNvSpPr/>
          <p:nvPr/>
        </p:nvSpPr>
        <p:spPr>
          <a:xfrm rot="10800000" flipH="1" flipV="1">
            <a:off x="6982472" y="2174615"/>
            <a:ext cx="1024176" cy="1559885"/>
          </a:xfrm>
          <a:prstGeom prst="bentArrow">
            <a:avLst>
              <a:gd name="adj1" fmla="val 25610"/>
              <a:gd name="adj2" fmla="val 12932"/>
              <a:gd name="adj3" fmla="val 0"/>
              <a:gd name="adj4" fmla="val 51957"/>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4" name="Bent Arrow 13"/>
          <p:cNvSpPr/>
          <p:nvPr/>
        </p:nvSpPr>
        <p:spPr>
          <a:xfrm flipH="1" flipV="1">
            <a:off x="6222064" y="3160118"/>
            <a:ext cx="1024176" cy="1094345"/>
          </a:xfrm>
          <a:prstGeom prst="bentArrow">
            <a:avLst>
              <a:gd name="adj1" fmla="val 25864"/>
              <a:gd name="adj2" fmla="val 12932"/>
              <a:gd name="adj3" fmla="val 0"/>
              <a:gd name="adj4" fmla="val 51957"/>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7" name="Bent Arrow 16"/>
          <p:cNvSpPr/>
          <p:nvPr/>
        </p:nvSpPr>
        <p:spPr>
          <a:xfrm rot="10800000" flipV="1">
            <a:off x="4402587" y="2174615"/>
            <a:ext cx="1024176" cy="1559886"/>
          </a:xfrm>
          <a:prstGeom prst="bentArrow">
            <a:avLst>
              <a:gd name="adj1" fmla="val 25864"/>
              <a:gd name="adj2" fmla="val 12932"/>
              <a:gd name="adj3" fmla="val 0"/>
              <a:gd name="adj4" fmla="val 5195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微软雅黑" panose="020B0503020204020204" pitchFamily="34" charset="-122"/>
            </a:endParaRPr>
          </a:p>
        </p:txBody>
      </p:sp>
      <p:sp>
        <p:nvSpPr>
          <p:cNvPr id="18" name="Bent Arrow 17"/>
          <p:cNvSpPr/>
          <p:nvPr/>
        </p:nvSpPr>
        <p:spPr>
          <a:xfrm rot="5400000" flipH="1" flipV="1">
            <a:off x="5165164" y="3157682"/>
            <a:ext cx="1094346" cy="1099216"/>
          </a:xfrm>
          <a:prstGeom prst="bentArrow">
            <a:avLst>
              <a:gd name="adj1" fmla="val 25864"/>
              <a:gd name="adj2" fmla="val 12061"/>
              <a:gd name="adj3" fmla="val 290"/>
              <a:gd name="adj4" fmla="val 51957"/>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微软雅黑" panose="020B0503020204020204" pitchFamily="34" charset="-122"/>
            </a:endParaRPr>
          </a:p>
        </p:txBody>
      </p:sp>
      <p:sp>
        <p:nvSpPr>
          <p:cNvPr id="16" name="Bent Arrow 15"/>
          <p:cNvSpPr/>
          <p:nvPr/>
        </p:nvSpPr>
        <p:spPr>
          <a:xfrm rot="10800000" flipH="1" flipV="1">
            <a:off x="3382019" y="2174615"/>
            <a:ext cx="1024176" cy="1559885"/>
          </a:xfrm>
          <a:prstGeom prst="bentArrow">
            <a:avLst>
              <a:gd name="adj1" fmla="val 25610"/>
              <a:gd name="adj2" fmla="val 12932"/>
              <a:gd name="adj3" fmla="val 0"/>
              <a:gd name="adj4" fmla="val 51957"/>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9" name="Bent Arrow 18"/>
          <p:cNvSpPr/>
          <p:nvPr/>
        </p:nvSpPr>
        <p:spPr>
          <a:xfrm flipH="1" flipV="1">
            <a:off x="2618003" y="3160118"/>
            <a:ext cx="1024176" cy="1094345"/>
          </a:xfrm>
          <a:prstGeom prst="bentArrow">
            <a:avLst>
              <a:gd name="adj1" fmla="val 25864"/>
              <a:gd name="adj2" fmla="val 12622"/>
              <a:gd name="adj3" fmla="val 0"/>
              <a:gd name="adj4" fmla="val 51957"/>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20" name="Right Arrow 19"/>
          <p:cNvSpPr/>
          <p:nvPr/>
        </p:nvSpPr>
        <p:spPr>
          <a:xfrm rot="10800000" flipH="1" flipV="1">
            <a:off x="1007570" y="4004277"/>
            <a:ext cx="1094345" cy="243940"/>
          </a:xfrm>
          <a:prstGeom prst="rightArrow">
            <a:avLst>
              <a:gd name="adj1" fmla="val 100000"/>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76" name="Text Placeholder 3"/>
          <p:cNvSpPr txBox="1"/>
          <p:nvPr/>
        </p:nvSpPr>
        <p:spPr>
          <a:xfrm>
            <a:off x="2016035" y="3265304"/>
            <a:ext cx="12311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262626"/>
                </a:solidFill>
                <a:latin typeface="微软雅黑" panose="020B0503020204020204" pitchFamily="34" charset="-122"/>
                <a:ea typeface="微软雅黑" panose="020B0503020204020204" pitchFamily="34" charset="-122"/>
              </a:rPr>
              <a:t>人工智能设计</a:t>
            </a:r>
            <a:endParaRPr lang="en-US" sz="1600" b="1" dirty="0">
              <a:solidFill>
                <a:srgbClr val="262626"/>
              </a:solidFill>
              <a:latin typeface="微软雅黑" panose="020B0503020204020204" pitchFamily="34" charset="-122"/>
            </a:endParaRPr>
          </a:p>
        </p:txBody>
      </p:sp>
      <p:sp>
        <p:nvSpPr>
          <p:cNvPr id="104" name="Text Placeholder 3"/>
          <p:cNvSpPr txBox="1"/>
          <p:nvPr/>
        </p:nvSpPr>
        <p:spPr>
          <a:xfrm>
            <a:off x="3787032" y="2883233"/>
            <a:ext cx="12311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262626"/>
                </a:solidFill>
                <a:latin typeface="微软雅黑" panose="020B0503020204020204" pitchFamily="34" charset="-122"/>
                <a:ea typeface="微软雅黑" panose="020B0503020204020204" pitchFamily="34" charset="-122"/>
              </a:rPr>
              <a:t>人工智能实现</a:t>
            </a:r>
            <a:endParaRPr lang="en-US" sz="1600" b="1" dirty="0">
              <a:solidFill>
                <a:srgbClr val="262626"/>
              </a:solidFill>
              <a:latin typeface="微软雅黑" panose="020B0503020204020204" pitchFamily="34" charset="-122"/>
            </a:endParaRPr>
          </a:p>
        </p:txBody>
      </p:sp>
      <p:sp>
        <p:nvSpPr>
          <p:cNvPr id="107" name="Text Placeholder 3"/>
          <p:cNvSpPr txBox="1"/>
          <p:nvPr/>
        </p:nvSpPr>
        <p:spPr>
          <a:xfrm>
            <a:off x="7391365" y="2900102"/>
            <a:ext cx="1231107"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262626"/>
                </a:solidFill>
                <a:latin typeface="微软雅黑" panose="020B0503020204020204" pitchFamily="34" charset="-122"/>
                <a:ea typeface="微软雅黑" panose="020B0503020204020204" pitchFamily="34" charset="-122"/>
              </a:rPr>
              <a:t>训练人工智能</a:t>
            </a:r>
            <a:endParaRPr lang="en-US" altLang="zh-CN" sz="1600" b="1" dirty="0">
              <a:solidFill>
                <a:srgbClr val="262626"/>
              </a:solidFill>
              <a:latin typeface="微软雅黑" panose="020B0503020204020204" pitchFamily="34" charset="-122"/>
            </a:endParaRPr>
          </a:p>
        </p:txBody>
      </p:sp>
      <p:sp>
        <p:nvSpPr>
          <p:cNvPr id="110" name="Text Placeholder 3"/>
          <p:cNvSpPr txBox="1"/>
          <p:nvPr/>
        </p:nvSpPr>
        <p:spPr>
          <a:xfrm>
            <a:off x="5789525" y="3265304"/>
            <a:ext cx="820738"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262626"/>
                </a:solidFill>
                <a:latin typeface="微软雅黑" panose="020B0503020204020204" pitchFamily="34" charset="-122"/>
                <a:ea typeface="微软雅黑" panose="020B0503020204020204" pitchFamily="34" charset="-122"/>
              </a:rPr>
              <a:t>获取数据</a:t>
            </a:r>
            <a:endParaRPr lang="en-US" altLang="zh-CN" sz="1600" b="1" dirty="0">
              <a:solidFill>
                <a:srgbClr val="262626"/>
              </a:solidFill>
              <a:latin typeface="微软雅黑" panose="020B0503020204020204" pitchFamily="34" charset="-122"/>
              <a:ea typeface="微软雅黑" panose="020B0503020204020204" pitchFamily="34" charset="-122"/>
            </a:endParaRPr>
          </a:p>
        </p:txBody>
      </p:sp>
      <p:cxnSp>
        <p:nvCxnSpPr>
          <p:cNvPr id="120" name="Straight Line buttom"/>
          <p:cNvCxnSpPr/>
          <p:nvPr/>
        </p:nvCxnSpPr>
        <p:spPr>
          <a:xfrm>
            <a:off x="745893" y="5195464"/>
            <a:ext cx="10797596" cy="0"/>
          </a:xfrm>
          <a:prstGeom prst="line">
            <a:avLst/>
          </a:prstGeom>
          <a:ln w="19050">
            <a:solidFill>
              <a:srgbClr val="26262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066639" y="3563180"/>
            <a:ext cx="1075331" cy="1075331"/>
          </a:xfrm>
          <a:prstGeom prst="roundRect">
            <a:avLst>
              <a:gd name="adj" fmla="val 13124"/>
            </a:avLst>
          </a:prstGeom>
          <a:solidFill>
            <a:srgbClr val="F3F3F3"/>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27" name="Freeform 245"/>
          <p:cNvSpPr/>
          <p:nvPr/>
        </p:nvSpPr>
        <p:spPr bwMode="auto">
          <a:xfrm>
            <a:off x="2311004" y="3807545"/>
            <a:ext cx="586602" cy="58660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lt1"/>
              </a:solidFill>
              <a:latin typeface="微软雅黑" panose="020B0503020204020204" pitchFamily="34" charset="-122"/>
            </a:endParaRPr>
          </a:p>
        </p:txBody>
      </p:sp>
      <p:sp>
        <p:nvSpPr>
          <p:cNvPr id="28" name="Rounded Rectangle 27"/>
          <p:cNvSpPr/>
          <p:nvPr/>
        </p:nvSpPr>
        <p:spPr>
          <a:xfrm>
            <a:off x="5687532" y="3593940"/>
            <a:ext cx="1075331" cy="1075331"/>
          </a:xfrm>
          <a:prstGeom prst="roundRect">
            <a:avLst>
              <a:gd name="adj" fmla="val 13124"/>
            </a:avLst>
          </a:prstGeom>
          <a:solidFill>
            <a:srgbClr val="F3F3F3"/>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25" name="Rounded Rectangle 24"/>
          <p:cNvSpPr/>
          <p:nvPr/>
        </p:nvSpPr>
        <p:spPr>
          <a:xfrm>
            <a:off x="3864920" y="1758465"/>
            <a:ext cx="1075331" cy="1075331"/>
          </a:xfrm>
          <a:prstGeom prst="roundRect">
            <a:avLst>
              <a:gd name="adj" fmla="val 13124"/>
            </a:avLst>
          </a:prstGeom>
          <a:solidFill>
            <a:srgbClr val="F3F3F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29" name="Freeform 105"/>
          <p:cNvSpPr>
            <a:spLocks noEditPoints="1"/>
          </p:cNvSpPr>
          <p:nvPr/>
        </p:nvSpPr>
        <p:spPr bwMode="auto">
          <a:xfrm>
            <a:off x="5976853" y="3897280"/>
            <a:ext cx="510497" cy="503099"/>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29" name="Rounded Rectangle 28"/>
          <p:cNvSpPr/>
          <p:nvPr/>
        </p:nvSpPr>
        <p:spPr>
          <a:xfrm>
            <a:off x="9283501" y="3535355"/>
            <a:ext cx="1075331" cy="1075331"/>
          </a:xfrm>
          <a:prstGeom prst="roundRect">
            <a:avLst>
              <a:gd name="adj" fmla="val 13124"/>
            </a:avLst>
          </a:prstGeom>
          <a:solidFill>
            <a:srgbClr val="F3F3F3"/>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30" name="Freeform 34"/>
          <p:cNvSpPr>
            <a:spLocks noEditPoints="1"/>
          </p:cNvSpPr>
          <p:nvPr/>
        </p:nvSpPr>
        <p:spPr bwMode="auto">
          <a:xfrm>
            <a:off x="9600625" y="3852479"/>
            <a:ext cx="441083" cy="441083"/>
          </a:xfrm>
          <a:custGeom>
            <a:avLst/>
            <a:gdLst/>
            <a:ahLst/>
            <a:cxnLst>
              <a:cxn ang="0">
                <a:pos x="27" y="55"/>
              </a:cxn>
              <a:cxn ang="0">
                <a:pos x="0" y="28"/>
              </a:cxn>
              <a:cxn ang="0">
                <a:pos x="27" y="0"/>
              </a:cxn>
              <a:cxn ang="0">
                <a:pos x="55" y="28"/>
              </a:cxn>
              <a:cxn ang="0">
                <a:pos x="27" y="55"/>
              </a:cxn>
              <a:cxn ang="0">
                <a:pos x="27" y="5"/>
              </a:cxn>
              <a:cxn ang="0">
                <a:pos x="4" y="28"/>
              </a:cxn>
              <a:cxn ang="0">
                <a:pos x="27" y="51"/>
              </a:cxn>
              <a:cxn ang="0">
                <a:pos x="50" y="28"/>
              </a:cxn>
              <a:cxn ang="0">
                <a:pos x="27" y="5"/>
              </a:cxn>
              <a:cxn ang="0">
                <a:pos x="27" y="46"/>
              </a:cxn>
              <a:cxn ang="0">
                <a:pos x="9" y="28"/>
              </a:cxn>
              <a:cxn ang="0">
                <a:pos x="27" y="9"/>
              </a:cxn>
              <a:cxn ang="0">
                <a:pos x="45" y="28"/>
              </a:cxn>
              <a:cxn ang="0">
                <a:pos x="27" y="46"/>
              </a:cxn>
              <a:cxn ang="0">
                <a:pos x="27" y="14"/>
              </a:cxn>
              <a:cxn ang="0">
                <a:pos x="13" y="28"/>
              </a:cxn>
              <a:cxn ang="0">
                <a:pos x="27" y="41"/>
              </a:cxn>
              <a:cxn ang="0">
                <a:pos x="41" y="28"/>
              </a:cxn>
              <a:cxn ang="0">
                <a:pos x="27" y="14"/>
              </a:cxn>
              <a:cxn ang="0">
                <a:pos x="27" y="37"/>
              </a:cxn>
              <a:cxn ang="0">
                <a:pos x="18" y="28"/>
              </a:cxn>
              <a:cxn ang="0">
                <a:pos x="27" y="19"/>
              </a:cxn>
              <a:cxn ang="0">
                <a:pos x="36" y="28"/>
              </a:cxn>
              <a:cxn ang="0">
                <a:pos x="27" y="37"/>
              </a:cxn>
            </a:cxnLst>
            <a:rect l="0" t="0" r="r" b="b"/>
            <a:pathLst>
              <a:path w="55" h="55">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0" name="Rounded Rectangle 29"/>
          <p:cNvSpPr/>
          <p:nvPr/>
        </p:nvSpPr>
        <p:spPr>
          <a:xfrm>
            <a:off x="7427885" y="1745343"/>
            <a:ext cx="1075331" cy="1075331"/>
          </a:xfrm>
          <a:prstGeom prst="roundRect">
            <a:avLst>
              <a:gd name="adj" fmla="val 13124"/>
            </a:avLst>
          </a:prstGeom>
          <a:solidFill>
            <a:srgbClr val="F3F3F3"/>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31" name="Freeform 40"/>
          <p:cNvSpPr>
            <a:spLocks noEditPoints="1"/>
          </p:cNvSpPr>
          <p:nvPr/>
        </p:nvSpPr>
        <p:spPr bwMode="auto">
          <a:xfrm>
            <a:off x="7725994" y="2041691"/>
            <a:ext cx="479112" cy="482635"/>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37" name="Right Arrow 136"/>
          <p:cNvSpPr/>
          <p:nvPr/>
        </p:nvSpPr>
        <p:spPr>
          <a:xfrm rot="10800000" flipH="1" flipV="1">
            <a:off x="10358833" y="4004277"/>
            <a:ext cx="910428" cy="243940"/>
          </a:xfrm>
          <a:prstGeom prst="rightArrow">
            <a:avLst>
              <a:gd name="adj1" fmla="val 100000"/>
              <a:gd name="adj2" fmla="val 0"/>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39" name="Oval 138"/>
          <p:cNvSpPr>
            <a:spLocks noChangeAspect="1"/>
          </p:cNvSpPr>
          <p:nvPr/>
        </p:nvSpPr>
        <p:spPr>
          <a:xfrm>
            <a:off x="10749577" y="3708078"/>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0" name="Oval 139"/>
          <p:cNvSpPr>
            <a:spLocks noChangeAspect="1"/>
          </p:cNvSpPr>
          <p:nvPr/>
        </p:nvSpPr>
        <p:spPr>
          <a:xfrm>
            <a:off x="10849346" y="3807931"/>
            <a:ext cx="665126" cy="665684"/>
          </a:xfrm>
          <a:prstGeom prst="ellipse">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42" name="Oval 141"/>
          <p:cNvSpPr>
            <a:spLocks noChangeAspect="1"/>
          </p:cNvSpPr>
          <p:nvPr/>
        </p:nvSpPr>
        <p:spPr>
          <a:xfrm>
            <a:off x="646124" y="3708078"/>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3" name="Oval 142"/>
          <p:cNvSpPr>
            <a:spLocks noChangeAspect="1"/>
          </p:cNvSpPr>
          <p:nvPr/>
        </p:nvSpPr>
        <p:spPr>
          <a:xfrm>
            <a:off x="745893" y="3807931"/>
            <a:ext cx="665126" cy="66568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2" name="文本框 1"/>
          <p:cNvSpPr txBox="1"/>
          <p:nvPr/>
        </p:nvSpPr>
        <p:spPr>
          <a:xfrm>
            <a:off x="10820328" y="3901014"/>
            <a:ext cx="723161" cy="461665"/>
          </a:xfrm>
          <a:prstGeom prst="rect">
            <a:avLst/>
          </a:prstGeom>
          <a:noFill/>
        </p:spPr>
        <p:txBody>
          <a:bodyPr wrap="square" rtlCol="0">
            <a:spAutoFit/>
          </a:bodyPr>
          <a:lstStyle/>
          <a:p>
            <a:pPr algn="ctr"/>
            <a:r>
              <a:rPr lang="en-US" altLang="zh-CN" sz="2400" b="1" dirty="0">
                <a:solidFill>
                  <a:srgbClr val="262626"/>
                </a:solidFill>
                <a:latin typeface="微软雅黑" panose="020B0503020204020204" pitchFamily="34" charset="-122"/>
                <a:ea typeface="微软雅黑" panose="020B0503020204020204" pitchFamily="34" charset="-122"/>
              </a:rPr>
              <a:t>02</a:t>
            </a:r>
            <a:endParaRPr lang="zh-CN" altLang="en-US" sz="2400" b="1" dirty="0">
              <a:solidFill>
                <a:srgbClr val="262626"/>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714361" y="3926217"/>
            <a:ext cx="723161" cy="461665"/>
          </a:xfrm>
          <a:prstGeom prst="rect">
            <a:avLst/>
          </a:prstGeom>
          <a:noFill/>
        </p:spPr>
        <p:txBody>
          <a:bodyPr wrap="square" rtlCol="0">
            <a:spAutoFit/>
          </a:bodyPr>
          <a:lstStyle/>
          <a:p>
            <a:pPr algn="ctr"/>
            <a:r>
              <a:rPr lang="en-US" altLang="zh-CN" sz="2400" b="1" dirty="0">
                <a:solidFill>
                  <a:srgbClr val="262626"/>
                </a:solidFill>
                <a:latin typeface="微软雅黑" panose="020B0503020204020204" pitchFamily="34" charset="-122"/>
                <a:ea typeface="微软雅黑" panose="020B0503020204020204" pitchFamily="34" charset="-122"/>
              </a:rPr>
              <a:t>01</a:t>
            </a:r>
            <a:endParaRPr lang="zh-CN" altLang="en-US" sz="2400" b="1" dirty="0">
              <a:solidFill>
                <a:srgbClr val="262626"/>
              </a:solidFill>
              <a:latin typeface="微软雅黑" panose="020B0503020204020204" pitchFamily="34" charset="-122"/>
              <a:ea typeface="微软雅黑" panose="020B0503020204020204" pitchFamily="34" charset="-122"/>
            </a:endParaRPr>
          </a:p>
        </p:txBody>
      </p:sp>
      <p:sp>
        <p:nvSpPr>
          <p:cNvPr id="56" name="矩形 27"/>
          <p:cNvSpPr>
            <a:spLocks noChangeArrowheads="1"/>
          </p:cNvSpPr>
          <p:nvPr/>
        </p:nvSpPr>
        <p:spPr bwMode="auto">
          <a:xfrm>
            <a:off x="646124" y="5350769"/>
            <a:ext cx="10968118" cy="48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just">
              <a:lnSpc>
                <a:spcPct val="110000"/>
              </a:lnSpc>
              <a:spcBef>
                <a:spcPct val="0"/>
              </a:spcBef>
              <a:buNone/>
            </a:pPr>
            <a:r>
              <a:rPr lang="zh-CN" altLang="en-US" sz="1200" dirty="0">
                <a:solidFill>
                  <a:srgbClr val="262626"/>
                </a:solidFill>
                <a:latin typeface="微软雅黑" panose="020B0503020204020204" pitchFamily="34" charset="-122"/>
                <a:ea typeface="微软雅黑" panose="020B0503020204020204" pitchFamily="34" charset="-122"/>
                <a:cs typeface="微软雅黑" panose="020B0503020204020204" pitchFamily="34" charset="-122"/>
              </a:rPr>
              <a:t>准备阶段主要任务是开发人工智能核心，并通过公益的方式，寻找志愿者训练人工智能。</a:t>
            </a:r>
            <a:endParaRPr lang="en-US" altLang="zh-CN" sz="1200" dirty="0">
              <a:solidFill>
                <a:srgbClr val="262626"/>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ct val="0"/>
              </a:spcBef>
              <a:buNone/>
            </a:pPr>
            <a:r>
              <a:rPr lang="zh-CN" altLang="en-US" sz="1200" dirty="0">
                <a:solidFill>
                  <a:srgbClr val="262626"/>
                </a:solidFill>
                <a:latin typeface="微软雅黑" panose="020B0503020204020204" pitchFamily="34" charset="-122"/>
                <a:ea typeface="微软雅黑" panose="020B0503020204020204" pitchFamily="34" charset="-122"/>
                <a:cs typeface="微软雅黑" panose="020B0503020204020204" pitchFamily="34" charset="-122"/>
              </a:rPr>
              <a:t>直到人工智能达到一定的智能度。</a:t>
            </a:r>
          </a:p>
        </p:txBody>
      </p:sp>
      <p:sp>
        <p:nvSpPr>
          <p:cNvPr id="40" name="文本框 39"/>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发展规划</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准备阶段</a:t>
            </a:r>
          </a:p>
        </p:txBody>
      </p:sp>
      <p:sp>
        <p:nvSpPr>
          <p:cNvPr id="128" name="Freeform 55"/>
          <p:cNvSpPr>
            <a:spLocks noEditPoints="1"/>
          </p:cNvSpPr>
          <p:nvPr/>
        </p:nvSpPr>
        <p:spPr bwMode="auto">
          <a:xfrm>
            <a:off x="4155598" y="2082330"/>
            <a:ext cx="537666" cy="401355"/>
          </a:xfrm>
          <a:custGeom>
            <a:avLst/>
            <a:gdLst/>
            <a:ahLst/>
            <a:cxnLst>
              <a:cxn ang="0">
                <a:pos x="19" y="42"/>
              </a:cxn>
              <a:cxn ang="0">
                <a:pos x="17" y="42"/>
              </a:cxn>
              <a:cxn ang="0">
                <a:pos x="1" y="25"/>
              </a:cxn>
              <a:cxn ang="0">
                <a:pos x="1" y="24"/>
              </a:cxn>
              <a:cxn ang="0">
                <a:pos x="17" y="7"/>
              </a:cxn>
              <a:cxn ang="0">
                <a:pos x="19" y="7"/>
              </a:cxn>
              <a:cxn ang="0">
                <a:pos x="21" y="9"/>
              </a:cxn>
              <a:cxn ang="0">
                <a:pos x="21" y="11"/>
              </a:cxn>
              <a:cxn ang="0">
                <a:pos x="7" y="25"/>
              </a:cxn>
              <a:cxn ang="0">
                <a:pos x="21" y="39"/>
              </a:cxn>
              <a:cxn ang="0">
                <a:pos x="21" y="40"/>
              </a:cxn>
              <a:cxn ang="0">
                <a:pos x="19" y="42"/>
              </a:cxn>
              <a:cxn ang="0">
                <a:pos x="29" y="48"/>
              </a:cxn>
              <a:cxn ang="0">
                <a:pos x="27" y="49"/>
              </a:cxn>
              <a:cxn ang="0">
                <a:pos x="25" y="48"/>
              </a:cxn>
              <a:cxn ang="0">
                <a:pos x="24" y="47"/>
              </a:cxn>
              <a:cxn ang="0">
                <a:pos x="38" y="1"/>
              </a:cxn>
              <a:cxn ang="0">
                <a:pos x="39" y="0"/>
              </a:cxn>
              <a:cxn ang="0">
                <a:pos x="41" y="1"/>
              </a:cxn>
              <a:cxn ang="0">
                <a:pos x="42" y="2"/>
              </a:cxn>
              <a:cxn ang="0">
                <a:pos x="29" y="48"/>
              </a:cxn>
              <a:cxn ang="0">
                <a:pos x="49" y="42"/>
              </a:cxn>
              <a:cxn ang="0">
                <a:pos x="47" y="42"/>
              </a:cxn>
              <a:cxn ang="0">
                <a:pos x="45" y="40"/>
              </a:cxn>
              <a:cxn ang="0">
                <a:pos x="45" y="39"/>
              </a:cxn>
              <a:cxn ang="0">
                <a:pos x="59" y="25"/>
              </a:cxn>
              <a:cxn ang="0">
                <a:pos x="45" y="11"/>
              </a:cxn>
              <a:cxn ang="0">
                <a:pos x="45" y="9"/>
              </a:cxn>
              <a:cxn ang="0">
                <a:pos x="47" y="7"/>
              </a:cxn>
              <a:cxn ang="0">
                <a:pos x="49" y="7"/>
              </a:cxn>
              <a:cxn ang="0">
                <a:pos x="65" y="24"/>
              </a:cxn>
              <a:cxn ang="0">
                <a:pos x="65" y="25"/>
              </a:cxn>
              <a:cxn ang="0">
                <a:pos x="49" y="42"/>
              </a:cxn>
            </a:cxnLst>
            <a:rect l="0" t="0" r="r" b="b"/>
            <a:pathLst>
              <a:path w="66" h="49">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41" name="Text Placeholder 3">
            <a:extLst>
              <a:ext uri="{FF2B5EF4-FFF2-40B4-BE49-F238E27FC236}">
                <a16:creationId xmlns:a16="http://schemas.microsoft.com/office/drawing/2014/main" id="{5A61B1FB-1D71-42F1-B5B5-532A58B96F12}"/>
              </a:ext>
            </a:extLst>
          </p:cNvPr>
          <p:cNvSpPr txBox="1"/>
          <p:nvPr/>
        </p:nvSpPr>
        <p:spPr>
          <a:xfrm>
            <a:off x="9103027" y="3220051"/>
            <a:ext cx="143629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262626"/>
                </a:solidFill>
                <a:latin typeface="微软雅黑" panose="020B0503020204020204" pitchFamily="34" charset="-122"/>
                <a:ea typeface="微软雅黑" panose="020B0503020204020204" pitchFamily="34" charset="-122"/>
              </a:rPr>
              <a:t>向初始用户开放</a:t>
            </a:r>
            <a:endParaRPr lang="en-US" altLang="zh-CN" sz="1600" b="1" dirty="0">
              <a:solidFill>
                <a:srgbClr val="262626"/>
              </a:solidFill>
              <a:latin typeface="微软雅黑" panose="020B0503020204020204" pitchFamily="34" charset="-122"/>
            </a:endParaRPr>
          </a:p>
        </p:txBody>
      </p:sp>
    </p:spTree>
    <p:extLst>
      <p:ext uri="{BB962C8B-B14F-4D97-AF65-F5344CB8AC3E}">
        <p14:creationId xmlns:p14="http://schemas.microsoft.com/office/powerpoint/2010/main" val="295821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a:xfrm>
            <a:off x="8856600" y="2450758"/>
            <a:ext cx="1465072" cy="1465072"/>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cxnSp>
        <p:nvCxnSpPr>
          <p:cNvPr id="10" name="Straight Connector 9"/>
          <p:cNvCxnSpPr/>
          <p:nvPr/>
        </p:nvCxnSpPr>
        <p:spPr>
          <a:xfrm>
            <a:off x="1688043" y="4184732"/>
            <a:ext cx="1524000"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
        <p:nvSpPr>
          <p:cNvPr id="4" name="Oval 3"/>
          <p:cNvSpPr>
            <a:spLocks noChangeAspect="1"/>
          </p:cNvSpPr>
          <p:nvPr/>
        </p:nvSpPr>
        <p:spPr>
          <a:xfrm>
            <a:off x="1717507" y="2450758"/>
            <a:ext cx="1465072" cy="146507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2" name="Freeform 101"/>
          <p:cNvSpPr>
            <a:spLocks noEditPoints="1"/>
          </p:cNvSpPr>
          <p:nvPr/>
        </p:nvSpPr>
        <p:spPr bwMode="auto">
          <a:xfrm>
            <a:off x="2018877" y="2897582"/>
            <a:ext cx="862331" cy="571424"/>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cxnSp>
        <p:nvCxnSpPr>
          <p:cNvPr id="17" name="Straight Connector 16"/>
          <p:cNvCxnSpPr/>
          <p:nvPr/>
        </p:nvCxnSpPr>
        <p:spPr>
          <a:xfrm>
            <a:off x="8827136" y="4184732"/>
            <a:ext cx="1524000" cy="0"/>
          </a:xfrm>
          <a:prstGeom prst="line">
            <a:avLst/>
          </a:prstGeom>
          <a:ln w="1905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015059" y="4184732"/>
            <a:ext cx="1524000" cy="0"/>
          </a:xfrm>
          <a:prstGeom prst="line">
            <a:avLst/>
          </a:prstGeom>
          <a:ln w="1905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21097" y="4184732"/>
            <a:ext cx="1524000"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
        <p:nvSpPr>
          <p:cNvPr id="21" name="Oval 20"/>
          <p:cNvSpPr>
            <a:spLocks noChangeAspect="1"/>
          </p:cNvSpPr>
          <p:nvPr/>
        </p:nvSpPr>
        <p:spPr>
          <a:xfrm>
            <a:off x="4044523" y="2450758"/>
            <a:ext cx="1465072" cy="1465072"/>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33" name="Freeform 157"/>
          <p:cNvSpPr>
            <a:spLocks noEditPoints="1"/>
          </p:cNvSpPr>
          <p:nvPr/>
        </p:nvSpPr>
        <p:spPr bwMode="auto">
          <a:xfrm>
            <a:off x="9320339" y="2823672"/>
            <a:ext cx="537499" cy="658285"/>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7" name="Oval 26"/>
          <p:cNvSpPr>
            <a:spLocks noChangeAspect="1"/>
          </p:cNvSpPr>
          <p:nvPr/>
        </p:nvSpPr>
        <p:spPr>
          <a:xfrm>
            <a:off x="6450561" y="2450758"/>
            <a:ext cx="1465072" cy="146507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34" name="Freeform 217"/>
          <p:cNvSpPr>
            <a:spLocks noChangeAspect="1" noEditPoints="1"/>
          </p:cNvSpPr>
          <p:nvPr/>
        </p:nvSpPr>
        <p:spPr bwMode="auto">
          <a:xfrm>
            <a:off x="6821199" y="2911868"/>
            <a:ext cx="723807" cy="54285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5" name="Freeform 52"/>
          <p:cNvSpPr>
            <a:spLocks noEditPoints="1"/>
          </p:cNvSpPr>
          <p:nvPr/>
        </p:nvSpPr>
        <p:spPr bwMode="auto">
          <a:xfrm>
            <a:off x="4483564" y="2836997"/>
            <a:ext cx="587097" cy="63163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1" name="TextBox 87"/>
          <p:cNvSpPr txBox="1"/>
          <p:nvPr/>
        </p:nvSpPr>
        <p:spPr>
          <a:xfrm>
            <a:off x="2004253" y="4473006"/>
            <a:ext cx="812800" cy="245745"/>
          </a:xfrm>
          <a:prstGeom prst="rect">
            <a:avLst/>
          </a:prstGeom>
          <a:noFill/>
        </p:spPr>
        <p:txBody>
          <a:bodyPr wrap="none" lIns="0" tIns="0" rIns="0" bIns="0" rtlCol="0" anchor="t">
            <a:spAutoFit/>
          </a:bodyPr>
          <a:lstStyle/>
          <a:p>
            <a:pPr lvl="0" algn="ctr"/>
            <a:r>
              <a:rPr lang="zh-CN" altLang="en-US" sz="1600" b="1" dirty="0">
                <a:solidFill>
                  <a:srgbClr val="262626"/>
                </a:solidFill>
                <a:latin typeface="微软雅黑" panose="020B0503020204020204" pitchFamily="34" charset="-122"/>
                <a:ea typeface="微软雅黑" panose="020B0503020204020204" pitchFamily="34" charset="-122"/>
              </a:rPr>
              <a:t>战略方面</a:t>
            </a:r>
          </a:p>
        </p:txBody>
      </p:sp>
      <p:sp>
        <p:nvSpPr>
          <p:cNvPr id="32" name="TextBox 88"/>
          <p:cNvSpPr txBox="1"/>
          <p:nvPr/>
        </p:nvSpPr>
        <p:spPr>
          <a:xfrm>
            <a:off x="1610995" y="4769485"/>
            <a:ext cx="1678305" cy="996315"/>
          </a:xfrm>
          <a:prstGeom prst="rect">
            <a:avLst/>
          </a:prstGeom>
          <a:noFill/>
        </p:spPr>
        <p:txBody>
          <a:bodyPr wrap="square" lIns="0" tIns="0" rIns="0" bIns="0" rtlCol="0" anchor="t">
            <a:spAutoFit/>
          </a:bodyPr>
          <a:lstStyle/>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发展区域：长春；</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目标人群：计算机专业高校学生；</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发展方向：建立初期资源库；获取用户</a:t>
            </a:r>
          </a:p>
        </p:txBody>
      </p:sp>
      <p:sp>
        <p:nvSpPr>
          <p:cNvPr id="36" name="TextBox 87"/>
          <p:cNvSpPr txBox="1"/>
          <p:nvPr/>
        </p:nvSpPr>
        <p:spPr>
          <a:xfrm>
            <a:off x="4344817" y="4473006"/>
            <a:ext cx="812800" cy="245745"/>
          </a:xfrm>
          <a:prstGeom prst="rect">
            <a:avLst/>
          </a:prstGeom>
          <a:noFill/>
        </p:spPr>
        <p:txBody>
          <a:bodyPr wrap="none" lIns="0" tIns="0" rIns="0" bIns="0" rtlCol="0" anchor="t">
            <a:spAutoFit/>
          </a:bodyPr>
          <a:lstStyle/>
          <a:p>
            <a:pPr lvl="0" algn="ctr"/>
            <a:r>
              <a:rPr lang="zh-CN" altLang="en-US" sz="1600" b="1" noProof="0" dirty="0">
                <a:ln>
                  <a:noFill/>
                </a:ln>
                <a:solidFill>
                  <a:srgbClr val="1F3342"/>
                </a:solidFill>
                <a:effectLst/>
                <a:uLnTx/>
                <a:uFillTx/>
                <a:latin typeface="方正正中黑简体"/>
                <a:ea typeface="微软雅黑" panose="020B0503020204020204" pitchFamily="34" charset="-122"/>
                <a:sym typeface="+mn-ea"/>
              </a:rPr>
              <a:t>资源方面</a:t>
            </a:r>
            <a:endParaRPr lang="en-US" altLang="zh-CN" sz="1600" dirty="0">
              <a:solidFill>
                <a:srgbClr val="262626"/>
              </a:solidFill>
              <a:latin typeface="Bebas Neue" panose="020B0606020202050201" pitchFamily="34" charset="0"/>
              <a:ea typeface="微软雅黑" panose="020B0503020204020204" pitchFamily="34" charset="-122"/>
            </a:endParaRPr>
          </a:p>
        </p:txBody>
      </p:sp>
      <p:sp>
        <p:nvSpPr>
          <p:cNvPr id="37" name="TextBox 88"/>
          <p:cNvSpPr txBox="1"/>
          <p:nvPr/>
        </p:nvSpPr>
        <p:spPr>
          <a:xfrm>
            <a:off x="3970385" y="4769756"/>
            <a:ext cx="1552758" cy="996315"/>
          </a:xfrm>
          <a:prstGeom prst="rect">
            <a:avLst/>
          </a:prstGeom>
          <a:noFill/>
        </p:spPr>
        <p:txBody>
          <a:bodyPr wrap="square" lIns="0" tIns="0" rIns="0" bIns="0" rtlCol="0" anchor="t">
            <a:spAutoFit/>
          </a:bodyPr>
          <a:lstStyle/>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积极获取内容转载权；</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联系高年级学生及毕业学长学姐进驻平台；</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与长春本地培训机构进行合作；</a:t>
            </a:r>
          </a:p>
        </p:txBody>
      </p:sp>
      <p:sp>
        <p:nvSpPr>
          <p:cNvPr id="38" name="TextBox 87"/>
          <p:cNvSpPr txBox="1"/>
          <p:nvPr/>
        </p:nvSpPr>
        <p:spPr>
          <a:xfrm>
            <a:off x="6795529" y="4473006"/>
            <a:ext cx="812800" cy="492125"/>
          </a:xfrm>
          <a:prstGeom prst="rect">
            <a:avLst/>
          </a:prstGeom>
          <a:noFill/>
        </p:spPr>
        <p:txBody>
          <a:bodyPr wrap="none" lIns="0" tIns="0" rIns="0" bIns="0" rtlCol="0" anchor="t">
            <a:spAutoFit/>
          </a:bodyPr>
          <a:lstStyle/>
          <a:p>
            <a:pPr lvl="0" algn="ctr"/>
            <a:r>
              <a:rPr lang="zh-CN" altLang="en-US" sz="1600" b="1" noProof="0" dirty="0">
                <a:ln>
                  <a:noFill/>
                </a:ln>
                <a:solidFill>
                  <a:srgbClr val="1F3342"/>
                </a:solidFill>
                <a:effectLst/>
                <a:uLnTx/>
                <a:uFillTx/>
                <a:latin typeface="方正正中黑简体"/>
                <a:ea typeface="微软雅黑" panose="020B0503020204020204" pitchFamily="34" charset="-122"/>
                <a:sym typeface="+mn-ea"/>
              </a:rPr>
              <a:t>运营方面</a:t>
            </a:r>
            <a:endParaRPr kumimoji="0" lang="en-US" altLang="zh-CN" sz="1600" b="1" i="0" u="none" strike="noStrike" kern="1200" cap="none" spc="0" normalizeH="0" baseline="0" noProof="0" dirty="0">
              <a:ln>
                <a:noFill/>
              </a:ln>
              <a:solidFill>
                <a:srgbClr val="1F3342"/>
              </a:solidFill>
              <a:effectLst/>
              <a:uLnTx/>
              <a:uFillTx/>
              <a:latin typeface="Arial" panose="020B0604020202020204" pitchFamily="34" charset="0"/>
              <a:ea typeface="微软雅黑" panose="020B0503020204020204" pitchFamily="34" charset="-122"/>
              <a:cs typeface="+mn-cs"/>
            </a:endParaRPr>
          </a:p>
          <a:p>
            <a:pPr lvl="0" algn="ctr"/>
            <a:endParaRPr lang="en-US" altLang="zh-CN" sz="1600" dirty="0">
              <a:solidFill>
                <a:srgbClr val="262626"/>
              </a:solidFill>
              <a:latin typeface="Bebas Neue" panose="020B0606020202050201" pitchFamily="34" charset="0"/>
              <a:ea typeface="微软雅黑" panose="020B0503020204020204" pitchFamily="34" charset="-122"/>
            </a:endParaRPr>
          </a:p>
        </p:txBody>
      </p:sp>
      <p:sp>
        <p:nvSpPr>
          <p:cNvPr id="39" name="TextBox 88"/>
          <p:cNvSpPr txBox="1"/>
          <p:nvPr/>
        </p:nvSpPr>
        <p:spPr>
          <a:xfrm>
            <a:off x="6348095" y="4769485"/>
            <a:ext cx="1707515" cy="1144270"/>
          </a:xfrm>
          <a:prstGeom prst="rect">
            <a:avLst/>
          </a:prstGeom>
          <a:noFill/>
        </p:spPr>
        <p:txBody>
          <a:bodyPr wrap="square" lIns="0" tIns="0" rIns="0" bIns="0" rtlCol="0" anchor="t">
            <a:spAutoFit/>
          </a:bodyPr>
          <a:lstStyle/>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积极与吉林大学等各大高校就业中心及学生组织建立合作关系推广产品；</a:t>
            </a:r>
          </a:p>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建立QQ群、等新媒体渠道；定期举行前辈交流分享会</a:t>
            </a:r>
          </a:p>
        </p:txBody>
      </p:sp>
      <p:sp>
        <p:nvSpPr>
          <p:cNvPr id="40" name="TextBox 87"/>
          <p:cNvSpPr txBox="1"/>
          <p:nvPr/>
        </p:nvSpPr>
        <p:spPr>
          <a:xfrm>
            <a:off x="9231032" y="4473006"/>
            <a:ext cx="812800" cy="245745"/>
          </a:xfrm>
          <a:prstGeom prst="rect">
            <a:avLst/>
          </a:prstGeom>
          <a:noFill/>
        </p:spPr>
        <p:txBody>
          <a:bodyPr wrap="none" lIns="0" tIns="0" rIns="0" bIns="0" rtlCol="0" anchor="t">
            <a:spAutoFit/>
          </a:bodyPr>
          <a:lstStyle/>
          <a:p>
            <a:pPr lvl="0" algn="ctr"/>
            <a:r>
              <a:rPr lang="zh-CN" altLang="en-US" sz="1600" b="1" dirty="0">
                <a:solidFill>
                  <a:srgbClr val="262626"/>
                </a:solidFill>
                <a:latin typeface="微软雅黑" panose="020B0503020204020204" pitchFamily="34" charset="-122"/>
                <a:ea typeface="微软雅黑" panose="020B0503020204020204" pitchFamily="34" charset="-122"/>
              </a:rPr>
              <a:t>功能方面</a:t>
            </a:r>
          </a:p>
        </p:txBody>
      </p:sp>
      <p:sp>
        <p:nvSpPr>
          <p:cNvPr id="41" name="TextBox 88"/>
          <p:cNvSpPr txBox="1"/>
          <p:nvPr/>
        </p:nvSpPr>
        <p:spPr>
          <a:xfrm>
            <a:off x="8856600" y="4769756"/>
            <a:ext cx="1552758" cy="1181100"/>
          </a:xfrm>
          <a:prstGeom prst="rect">
            <a:avLst/>
          </a:prstGeom>
          <a:noFill/>
        </p:spPr>
        <p:txBody>
          <a:bodyPr wrap="square" lIns="0" tIns="0" rIns="0" bIns="0" rtlCol="0" anchor="t">
            <a:spAutoFit/>
          </a:bodyPr>
          <a:lstStyle/>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将“线下”就业指导，转为线上功能流程；</a:t>
            </a:r>
          </a:p>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给用户匹配相关的职业信息、资源；</a:t>
            </a:r>
          </a:p>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设计任务用于推送，帮助用户提升职业能力</a:t>
            </a:r>
          </a:p>
        </p:txBody>
      </p:sp>
      <p:sp>
        <p:nvSpPr>
          <p:cNvPr id="22" name="文本框 21"/>
          <p:cNvSpPr txBox="1"/>
          <p:nvPr/>
        </p:nvSpPr>
        <p:spPr>
          <a:xfrm>
            <a:off x="391885" y="161052"/>
            <a:ext cx="3573624"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发展规划</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初期阶段</a:t>
            </a:r>
          </a:p>
        </p:txBody>
      </p:sp>
      <p:sp>
        <p:nvSpPr>
          <p:cNvPr id="142" name="Oval 141"/>
          <p:cNvSpPr>
            <a:spLocks noChangeAspect="1"/>
          </p:cNvSpPr>
          <p:nvPr/>
        </p:nvSpPr>
        <p:spPr>
          <a:xfrm>
            <a:off x="539444" y="1226498"/>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3" name="Oval 142"/>
          <p:cNvSpPr>
            <a:spLocks noChangeAspect="1"/>
          </p:cNvSpPr>
          <p:nvPr/>
        </p:nvSpPr>
        <p:spPr>
          <a:xfrm>
            <a:off x="639213" y="1326351"/>
            <a:ext cx="665126" cy="66568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55" name="文本框 54"/>
          <p:cNvSpPr txBox="1"/>
          <p:nvPr/>
        </p:nvSpPr>
        <p:spPr>
          <a:xfrm>
            <a:off x="607681" y="1444637"/>
            <a:ext cx="723161"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a:t>
            </a:r>
          </a:p>
        </p:txBody>
      </p:sp>
      <p:sp>
        <p:nvSpPr>
          <p:cNvPr id="139" name="Oval 138"/>
          <p:cNvSpPr>
            <a:spLocks noChangeAspect="1"/>
          </p:cNvSpPr>
          <p:nvPr/>
        </p:nvSpPr>
        <p:spPr>
          <a:xfrm>
            <a:off x="10884832" y="1225863"/>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0" name="Oval 139"/>
          <p:cNvSpPr>
            <a:spLocks noChangeAspect="1"/>
          </p:cNvSpPr>
          <p:nvPr/>
        </p:nvSpPr>
        <p:spPr>
          <a:xfrm>
            <a:off x="10986066" y="1325716"/>
            <a:ext cx="665126" cy="665684"/>
          </a:xfrm>
          <a:prstGeom prst="ellipse">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2" name="文本框 1"/>
          <p:cNvSpPr txBox="1"/>
          <p:nvPr/>
        </p:nvSpPr>
        <p:spPr>
          <a:xfrm>
            <a:off x="10957048" y="1418799"/>
            <a:ext cx="723161" cy="460375"/>
          </a:xfrm>
          <a:prstGeom prst="rect">
            <a:avLst/>
          </a:prstGeom>
          <a:noFill/>
        </p:spPr>
        <p:txBody>
          <a:bodyPr wrap="square" rtlCol="0">
            <a:spAutoFit/>
          </a:bodyPr>
          <a:lstStyle/>
          <a:p>
            <a:pPr algn="ctr"/>
            <a:r>
              <a:rPr lang="en-US" sz="2400" b="1" dirty="0">
                <a:solidFill>
                  <a:schemeClr val="bg1"/>
                </a:solidFill>
                <a:latin typeface="微软雅黑" panose="020B0503020204020204" pitchFamily="34" charset="-122"/>
                <a:ea typeface="微软雅黑" panose="020B0503020204020204" pitchFamily="34" charset="-122"/>
              </a:rPr>
              <a:t>1</a:t>
            </a:r>
          </a:p>
        </p:txBody>
      </p:sp>
      <p:sp>
        <p:nvSpPr>
          <p:cNvPr id="11" name="右箭头 10"/>
          <p:cNvSpPr/>
          <p:nvPr/>
        </p:nvSpPr>
        <p:spPr>
          <a:xfrm>
            <a:off x="1416685" y="1490345"/>
            <a:ext cx="9359265" cy="33845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025390" y="1029970"/>
            <a:ext cx="2140585"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sym typeface="+mn-ea"/>
              </a:rPr>
              <a:t>产品初期阶段</a:t>
            </a:r>
          </a:p>
        </p:txBody>
      </p:sp>
    </p:spTree>
    <p:extLst>
      <p:ext uri="{BB962C8B-B14F-4D97-AF65-F5344CB8AC3E}">
        <p14:creationId xmlns:p14="http://schemas.microsoft.com/office/powerpoint/2010/main" val="343845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a:xfrm>
            <a:off x="8856600" y="2450758"/>
            <a:ext cx="1465072" cy="1465072"/>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cxnSp>
        <p:nvCxnSpPr>
          <p:cNvPr id="10" name="Straight Connector 9"/>
          <p:cNvCxnSpPr/>
          <p:nvPr/>
        </p:nvCxnSpPr>
        <p:spPr>
          <a:xfrm>
            <a:off x="1688043" y="4184732"/>
            <a:ext cx="1524000"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
        <p:nvSpPr>
          <p:cNvPr id="4" name="Oval 3"/>
          <p:cNvSpPr>
            <a:spLocks noChangeAspect="1"/>
          </p:cNvSpPr>
          <p:nvPr/>
        </p:nvSpPr>
        <p:spPr>
          <a:xfrm>
            <a:off x="1717507" y="2450758"/>
            <a:ext cx="1465072" cy="146507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12" name="Freeform 101"/>
          <p:cNvSpPr>
            <a:spLocks noEditPoints="1"/>
          </p:cNvSpPr>
          <p:nvPr/>
        </p:nvSpPr>
        <p:spPr bwMode="auto">
          <a:xfrm>
            <a:off x="2018877" y="2897582"/>
            <a:ext cx="862331" cy="571424"/>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cxnSp>
        <p:nvCxnSpPr>
          <p:cNvPr id="17" name="Straight Connector 16"/>
          <p:cNvCxnSpPr/>
          <p:nvPr/>
        </p:nvCxnSpPr>
        <p:spPr>
          <a:xfrm>
            <a:off x="8827136" y="4184732"/>
            <a:ext cx="1524000" cy="0"/>
          </a:xfrm>
          <a:prstGeom prst="line">
            <a:avLst/>
          </a:prstGeom>
          <a:ln w="1905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015059" y="4184732"/>
            <a:ext cx="1524000" cy="0"/>
          </a:xfrm>
          <a:prstGeom prst="line">
            <a:avLst/>
          </a:prstGeom>
          <a:ln w="1905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21097" y="4184732"/>
            <a:ext cx="1524000"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sp>
        <p:nvSpPr>
          <p:cNvPr id="21" name="Oval 20"/>
          <p:cNvSpPr>
            <a:spLocks noChangeAspect="1"/>
          </p:cNvSpPr>
          <p:nvPr/>
        </p:nvSpPr>
        <p:spPr>
          <a:xfrm>
            <a:off x="4044523" y="2450758"/>
            <a:ext cx="1465072" cy="1465072"/>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33" name="Freeform 157"/>
          <p:cNvSpPr>
            <a:spLocks noEditPoints="1"/>
          </p:cNvSpPr>
          <p:nvPr/>
        </p:nvSpPr>
        <p:spPr bwMode="auto">
          <a:xfrm>
            <a:off x="9320339" y="2837007"/>
            <a:ext cx="537499" cy="658285"/>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7" name="Oval 26"/>
          <p:cNvSpPr>
            <a:spLocks noChangeAspect="1"/>
          </p:cNvSpPr>
          <p:nvPr/>
        </p:nvSpPr>
        <p:spPr>
          <a:xfrm>
            <a:off x="6450561" y="2450758"/>
            <a:ext cx="1465072" cy="1465072"/>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34" name="Freeform 217"/>
          <p:cNvSpPr>
            <a:spLocks noChangeAspect="1" noEditPoints="1"/>
          </p:cNvSpPr>
          <p:nvPr/>
        </p:nvSpPr>
        <p:spPr bwMode="auto">
          <a:xfrm>
            <a:off x="6821199" y="2911868"/>
            <a:ext cx="723807" cy="54285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5" name="Freeform 52"/>
          <p:cNvSpPr>
            <a:spLocks noEditPoints="1"/>
          </p:cNvSpPr>
          <p:nvPr/>
        </p:nvSpPr>
        <p:spPr bwMode="auto">
          <a:xfrm>
            <a:off x="4483564" y="2836997"/>
            <a:ext cx="587097" cy="63163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31" name="TextBox 87"/>
          <p:cNvSpPr txBox="1"/>
          <p:nvPr/>
        </p:nvSpPr>
        <p:spPr>
          <a:xfrm>
            <a:off x="2004253" y="4473006"/>
            <a:ext cx="812800" cy="245745"/>
          </a:xfrm>
          <a:prstGeom prst="rect">
            <a:avLst/>
          </a:prstGeom>
          <a:noFill/>
        </p:spPr>
        <p:txBody>
          <a:bodyPr wrap="none" lIns="0" tIns="0" rIns="0" bIns="0" rtlCol="0" anchor="t">
            <a:spAutoFit/>
          </a:bodyPr>
          <a:lstStyle/>
          <a:p>
            <a:pPr lvl="0" algn="ctr"/>
            <a:r>
              <a:rPr lang="zh-CN" altLang="en-US" sz="1600" b="1" dirty="0">
                <a:solidFill>
                  <a:srgbClr val="262626"/>
                </a:solidFill>
                <a:latin typeface="微软雅黑" panose="020B0503020204020204" pitchFamily="34" charset="-122"/>
                <a:ea typeface="微软雅黑" panose="020B0503020204020204" pitchFamily="34" charset="-122"/>
              </a:rPr>
              <a:t>战略方面</a:t>
            </a:r>
          </a:p>
        </p:txBody>
      </p:sp>
      <p:sp>
        <p:nvSpPr>
          <p:cNvPr id="32" name="TextBox 88"/>
          <p:cNvSpPr txBox="1"/>
          <p:nvPr/>
        </p:nvSpPr>
        <p:spPr>
          <a:xfrm>
            <a:off x="1610995" y="4769485"/>
            <a:ext cx="1678305" cy="996315"/>
          </a:xfrm>
          <a:prstGeom prst="rect">
            <a:avLst/>
          </a:prstGeom>
          <a:noFill/>
        </p:spPr>
        <p:txBody>
          <a:bodyPr wrap="square" lIns="0" tIns="0" rIns="0" bIns="0" rtlCol="0" anchor="t">
            <a:spAutoFit/>
          </a:bodyPr>
          <a:lstStyle/>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发展区域：北京、上海；</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目标人群：计算机专业高校学生；</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发展方向：企业合作、人才甄别服务；</a:t>
            </a:r>
          </a:p>
        </p:txBody>
      </p:sp>
      <p:sp>
        <p:nvSpPr>
          <p:cNvPr id="36" name="TextBox 87"/>
          <p:cNvSpPr txBox="1"/>
          <p:nvPr/>
        </p:nvSpPr>
        <p:spPr>
          <a:xfrm>
            <a:off x="4344817" y="4473006"/>
            <a:ext cx="812800" cy="245745"/>
          </a:xfrm>
          <a:prstGeom prst="rect">
            <a:avLst/>
          </a:prstGeom>
          <a:noFill/>
        </p:spPr>
        <p:txBody>
          <a:bodyPr wrap="none" lIns="0" tIns="0" rIns="0" bIns="0" rtlCol="0" anchor="t">
            <a:spAutoFit/>
          </a:bodyPr>
          <a:lstStyle/>
          <a:p>
            <a:pPr lvl="0" algn="ctr"/>
            <a:r>
              <a:rPr lang="zh-CN" altLang="en-US" sz="1600" b="1" noProof="0" dirty="0">
                <a:ln>
                  <a:noFill/>
                </a:ln>
                <a:solidFill>
                  <a:srgbClr val="1F3342"/>
                </a:solidFill>
                <a:effectLst/>
                <a:uLnTx/>
                <a:uFillTx/>
                <a:latin typeface="方正正中黑简体"/>
                <a:ea typeface="微软雅黑" panose="020B0503020204020204" pitchFamily="34" charset="-122"/>
                <a:sym typeface="+mn-ea"/>
              </a:rPr>
              <a:t>资源方面</a:t>
            </a:r>
            <a:endParaRPr lang="en-US" altLang="zh-CN" sz="1600" dirty="0">
              <a:solidFill>
                <a:srgbClr val="262626"/>
              </a:solidFill>
              <a:latin typeface="Bebas Neue" panose="020B0606020202050201" pitchFamily="34" charset="0"/>
              <a:ea typeface="微软雅黑" panose="020B0503020204020204" pitchFamily="34" charset="-122"/>
            </a:endParaRPr>
          </a:p>
        </p:txBody>
      </p:sp>
      <p:sp>
        <p:nvSpPr>
          <p:cNvPr id="37" name="TextBox 88"/>
          <p:cNvSpPr txBox="1"/>
          <p:nvPr/>
        </p:nvSpPr>
        <p:spPr>
          <a:xfrm>
            <a:off x="3970385" y="4769756"/>
            <a:ext cx="1552758" cy="774700"/>
          </a:xfrm>
          <a:prstGeom prst="rect">
            <a:avLst/>
          </a:prstGeom>
          <a:noFill/>
        </p:spPr>
        <p:txBody>
          <a:bodyPr wrap="square" lIns="0" tIns="0" rIns="0" bIns="0" rtlCol="0" anchor="t">
            <a:spAutoFit/>
          </a:bodyPr>
          <a:lstStyle/>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加大文章版权的获取、培训机构的合作；</a:t>
            </a:r>
          </a:p>
          <a:p>
            <a:pPr algn="l"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联系线下培训机构进行合作；</a:t>
            </a:r>
          </a:p>
        </p:txBody>
      </p:sp>
      <p:sp>
        <p:nvSpPr>
          <p:cNvPr id="38" name="TextBox 87"/>
          <p:cNvSpPr txBox="1"/>
          <p:nvPr/>
        </p:nvSpPr>
        <p:spPr>
          <a:xfrm>
            <a:off x="6795529" y="4473006"/>
            <a:ext cx="812800" cy="492125"/>
          </a:xfrm>
          <a:prstGeom prst="rect">
            <a:avLst/>
          </a:prstGeom>
          <a:noFill/>
        </p:spPr>
        <p:txBody>
          <a:bodyPr wrap="none" lIns="0" tIns="0" rIns="0" bIns="0" rtlCol="0" anchor="t">
            <a:spAutoFit/>
          </a:bodyPr>
          <a:lstStyle/>
          <a:p>
            <a:pPr lvl="0" algn="ctr"/>
            <a:r>
              <a:rPr lang="zh-CN" altLang="en-US" sz="1600" b="1" noProof="0" dirty="0">
                <a:ln>
                  <a:noFill/>
                </a:ln>
                <a:solidFill>
                  <a:srgbClr val="1F3342"/>
                </a:solidFill>
                <a:effectLst/>
                <a:uLnTx/>
                <a:uFillTx/>
                <a:latin typeface="方正正中黑简体"/>
                <a:ea typeface="微软雅黑" panose="020B0503020204020204" pitchFamily="34" charset="-122"/>
                <a:sym typeface="+mn-ea"/>
              </a:rPr>
              <a:t>运营方面</a:t>
            </a:r>
            <a:endParaRPr kumimoji="0" lang="en-US" altLang="zh-CN" sz="1600" b="1" i="0" u="none" strike="noStrike" kern="1200" cap="none" spc="0" normalizeH="0" baseline="0" noProof="0" dirty="0">
              <a:ln>
                <a:noFill/>
              </a:ln>
              <a:solidFill>
                <a:srgbClr val="1F3342"/>
              </a:solidFill>
              <a:effectLst/>
              <a:uLnTx/>
              <a:uFillTx/>
              <a:latin typeface="Arial" panose="020B0604020202020204" pitchFamily="34" charset="0"/>
              <a:ea typeface="微软雅黑" panose="020B0503020204020204" pitchFamily="34" charset="-122"/>
              <a:cs typeface="+mn-cs"/>
            </a:endParaRPr>
          </a:p>
          <a:p>
            <a:pPr lvl="0" algn="ctr"/>
            <a:endParaRPr lang="en-US" altLang="zh-CN" sz="1600" dirty="0">
              <a:solidFill>
                <a:srgbClr val="262626"/>
              </a:solidFill>
              <a:latin typeface="Bebas Neue" panose="020B0606020202050201" pitchFamily="34" charset="0"/>
              <a:ea typeface="微软雅黑" panose="020B0503020204020204" pitchFamily="34" charset="-122"/>
            </a:endParaRPr>
          </a:p>
        </p:txBody>
      </p:sp>
      <p:sp>
        <p:nvSpPr>
          <p:cNvPr id="39" name="TextBox 88"/>
          <p:cNvSpPr txBox="1"/>
          <p:nvPr/>
        </p:nvSpPr>
        <p:spPr>
          <a:xfrm>
            <a:off x="6348095" y="4769485"/>
            <a:ext cx="1707515" cy="774700"/>
          </a:xfrm>
          <a:prstGeom prst="rect">
            <a:avLst/>
          </a:prstGeom>
          <a:noFill/>
        </p:spPr>
        <p:txBody>
          <a:bodyPr wrap="square" lIns="0" tIns="0" rIns="0" bIns="0" rtlCol="0" anchor="t">
            <a:spAutoFit/>
          </a:bodyPr>
          <a:lstStyle/>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在各高校内进行大范围宣传推广，提高用户数量；</a:t>
            </a:r>
          </a:p>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扩大宣传力度，举办求职实习相关线下活动；</a:t>
            </a:r>
          </a:p>
        </p:txBody>
      </p:sp>
      <p:sp>
        <p:nvSpPr>
          <p:cNvPr id="40" name="TextBox 87"/>
          <p:cNvSpPr txBox="1"/>
          <p:nvPr/>
        </p:nvSpPr>
        <p:spPr>
          <a:xfrm>
            <a:off x="9231032" y="4473006"/>
            <a:ext cx="812800" cy="245745"/>
          </a:xfrm>
          <a:prstGeom prst="rect">
            <a:avLst/>
          </a:prstGeom>
          <a:noFill/>
        </p:spPr>
        <p:txBody>
          <a:bodyPr wrap="none" lIns="0" tIns="0" rIns="0" bIns="0" rtlCol="0" anchor="t">
            <a:spAutoFit/>
          </a:bodyPr>
          <a:lstStyle/>
          <a:p>
            <a:pPr lvl="0" algn="ctr"/>
            <a:r>
              <a:rPr lang="zh-CN" altLang="en-US" sz="1600" b="1" dirty="0">
                <a:solidFill>
                  <a:srgbClr val="262626"/>
                </a:solidFill>
                <a:latin typeface="微软雅黑" panose="020B0503020204020204" pitchFamily="34" charset="-122"/>
                <a:ea typeface="微软雅黑" panose="020B0503020204020204" pitchFamily="34" charset="-122"/>
              </a:rPr>
              <a:t>功能方面</a:t>
            </a:r>
          </a:p>
        </p:txBody>
      </p:sp>
      <p:sp>
        <p:nvSpPr>
          <p:cNvPr id="41" name="TextBox 88"/>
          <p:cNvSpPr txBox="1"/>
          <p:nvPr/>
        </p:nvSpPr>
        <p:spPr>
          <a:xfrm>
            <a:off x="8789035" y="4769485"/>
            <a:ext cx="1697355" cy="959485"/>
          </a:xfrm>
          <a:prstGeom prst="rect">
            <a:avLst/>
          </a:prstGeom>
          <a:noFill/>
        </p:spPr>
        <p:txBody>
          <a:bodyPr wrap="square" lIns="0" tIns="0" rIns="0" bIns="0" rtlCol="0" anchor="t">
            <a:spAutoFit/>
          </a:bodyPr>
          <a:lstStyle/>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实习内推功能，将企业招聘需求推送给相关用户；</a:t>
            </a:r>
          </a:p>
          <a:p>
            <a:pPr algn="ctr" defTabSz="1218565">
              <a:spcBef>
                <a:spcPct val="20000"/>
              </a:spcBef>
              <a:defRPr/>
            </a:pPr>
            <a:r>
              <a:rPr lang="zh-CN" altLang="en-US" sz="1200" dirty="0">
                <a:solidFill>
                  <a:srgbClr val="262626"/>
                </a:solidFill>
                <a:latin typeface="微软雅黑" panose="020B0503020204020204" pitchFamily="34" charset="-122"/>
                <a:ea typeface="微软雅黑" panose="020B0503020204020204" pitchFamily="34" charset="-122"/>
              </a:rPr>
              <a:t>人才池功能，引导用户上传简历，构建人才库，为企业提供人才甄别服务</a:t>
            </a:r>
          </a:p>
        </p:txBody>
      </p:sp>
      <p:sp>
        <p:nvSpPr>
          <p:cNvPr id="22" name="文本框 21"/>
          <p:cNvSpPr txBox="1"/>
          <p:nvPr/>
        </p:nvSpPr>
        <p:spPr>
          <a:xfrm>
            <a:off x="391885" y="161052"/>
            <a:ext cx="3573624"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发展规划</a:t>
            </a:r>
            <a:r>
              <a:rPr lang="en-US" altLang="zh-CN" sz="2400" b="1" dirty="0">
                <a:solidFill>
                  <a:schemeClr val="bg2">
                    <a:lumMod val="25000"/>
                  </a:schemeClr>
                </a:solidFill>
                <a:latin typeface="微软雅黑" panose="020B0503020204020204" pitchFamily="34" charset="-122"/>
                <a:ea typeface="微软雅黑" panose="020B0503020204020204" pitchFamily="34" charset="-122"/>
              </a:rPr>
              <a:t>-</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中</a:t>
            </a:r>
            <a:r>
              <a:rPr lang="zh-CN" altLang="en-US" sz="2400" b="1">
                <a:solidFill>
                  <a:schemeClr val="bg2">
                    <a:lumMod val="25000"/>
                  </a:schemeClr>
                </a:solidFill>
                <a:latin typeface="微软雅黑" panose="020B0503020204020204" pitchFamily="34" charset="-122"/>
                <a:ea typeface="微软雅黑" panose="020B0503020204020204" pitchFamily="34" charset="-122"/>
              </a:rPr>
              <a:t>期</a:t>
            </a:r>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阶段</a:t>
            </a:r>
          </a:p>
        </p:txBody>
      </p:sp>
      <p:sp>
        <p:nvSpPr>
          <p:cNvPr id="142" name="Oval 141"/>
          <p:cNvSpPr>
            <a:spLocks noChangeAspect="1"/>
          </p:cNvSpPr>
          <p:nvPr/>
        </p:nvSpPr>
        <p:spPr>
          <a:xfrm>
            <a:off x="539444" y="1226498"/>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3" name="Oval 142"/>
          <p:cNvSpPr>
            <a:spLocks noChangeAspect="1"/>
          </p:cNvSpPr>
          <p:nvPr/>
        </p:nvSpPr>
        <p:spPr>
          <a:xfrm>
            <a:off x="639213" y="1326351"/>
            <a:ext cx="665126" cy="665684"/>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微软雅黑" panose="020B0503020204020204" pitchFamily="34" charset="-122"/>
            </a:endParaRPr>
          </a:p>
        </p:txBody>
      </p:sp>
      <p:sp>
        <p:nvSpPr>
          <p:cNvPr id="55" name="文本框 54"/>
          <p:cNvSpPr txBox="1"/>
          <p:nvPr/>
        </p:nvSpPr>
        <p:spPr>
          <a:xfrm>
            <a:off x="607681" y="1444637"/>
            <a:ext cx="723161"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a:t>
            </a:r>
          </a:p>
        </p:txBody>
      </p:sp>
      <p:sp>
        <p:nvSpPr>
          <p:cNvPr id="139" name="Oval 138"/>
          <p:cNvSpPr>
            <a:spLocks noChangeAspect="1"/>
          </p:cNvSpPr>
          <p:nvPr/>
        </p:nvSpPr>
        <p:spPr>
          <a:xfrm>
            <a:off x="10884832" y="1225863"/>
            <a:ext cx="864665" cy="865389"/>
          </a:xfrm>
          <a:prstGeom prst="ellipse">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 b="1" dirty="0">
              <a:solidFill>
                <a:schemeClr val="bg1"/>
              </a:solidFill>
              <a:latin typeface="微软雅黑" panose="020B0503020204020204" pitchFamily="34" charset="-122"/>
            </a:endParaRPr>
          </a:p>
        </p:txBody>
      </p:sp>
      <p:sp>
        <p:nvSpPr>
          <p:cNvPr id="140" name="Oval 139"/>
          <p:cNvSpPr>
            <a:spLocks noChangeAspect="1"/>
          </p:cNvSpPr>
          <p:nvPr/>
        </p:nvSpPr>
        <p:spPr>
          <a:xfrm>
            <a:off x="10984601" y="1325716"/>
            <a:ext cx="665126" cy="665684"/>
          </a:xfrm>
          <a:prstGeom prst="ellipse">
            <a:avLst/>
          </a:prstGeom>
          <a:solidFill>
            <a:srgbClr val="59595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335" dirty="0">
              <a:solidFill>
                <a:schemeClr val="bg1"/>
              </a:solidFill>
              <a:latin typeface="FontAwesome" pitchFamily="2" charset="0"/>
            </a:endParaRPr>
          </a:p>
        </p:txBody>
      </p:sp>
      <p:sp>
        <p:nvSpPr>
          <p:cNvPr id="11" name="右箭头 10"/>
          <p:cNvSpPr/>
          <p:nvPr/>
        </p:nvSpPr>
        <p:spPr>
          <a:xfrm>
            <a:off x="1416685" y="1490345"/>
            <a:ext cx="9359265" cy="33845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025390" y="1029970"/>
            <a:ext cx="2140585"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sym typeface="+mn-ea"/>
              </a:rPr>
              <a:t>产品中期阶段</a:t>
            </a:r>
          </a:p>
        </p:txBody>
      </p:sp>
      <p:sp>
        <p:nvSpPr>
          <p:cNvPr id="5" name="文本框 4"/>
          <p:cNvSpPr txBox="1"/>
          <p:nvPr/>
        </p:nvSpPr>
        <p:spPr>
          <a:xfrm>
            <a:off x="11015856" y="1428115"/>
            <a:ext cx="602615"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87238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3437" y="3600929"/>
            <a:ext cx="5516645" cy="768350"/>
          </a:xfrm>
          <a:prstGeom prst="rect">
            <a:avLst/>
          </a:prstGeom>
          <a:noFill/>
        </p:spPr>
        <p:txBody>
          <a:bodyPr wrap="square" rtlCol="0">
            <a:spAutoFit/>
          </a:bodyPr>
          <a:lstStyle/>
          <a:p>
            <a:pPr algn="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团队介绍</a:t>
            </a:r>
          </a:p>
        </p:txBody>
      </p:sp>
      <p:cxnSp>
        <p:nvCxnSpPr>
          <p:cNvPr id="5" name="直接连接符 4"/>
          <p:cNvCxnSpPr/>
          <p:nvPr/>
        </p:nvCxnSpPr>
        <p:spPr>
          <a:xfrm>
            <a:off x="10696497" y="4431926"/>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35826" y="2585265"/>
            <a:ext cx="2384256" cy="1014730"/>
          </a:xfrm>
          <a:prstGeom prst="rect">
            <a:avLst/>
          </a:prstGeom>
          <a:noFill/>
        </p:spPr>
        <p:txBody>
          <a:bodyPr wrap="square" rtlCol="0">
            <a:spAutoFit/>
          </a:bodyPr>
          <a:lstStyle/>
          <a:p>
            <a:pPr algn="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PART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091264" y="4518349"/>
            <a:ext cx="4928817" cy="306705"/>
          </a:xfrm>
          <a:prstGeom prst="rect">
            <a:avLst/>
          </a:prstGeom>
          <a:noFill/>
        </p:spPr>
        <p:txBody>
          <a:bodyPr wrap="square"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团队成员</a:t>
            </a:r>
          </a:p>
        </p:txBody>
      </p:sp>
    </p:spTree>
    <p:extLst>
      <p:ext uri="{BB962C8B-B14F-4D97-AF65-F5344CB8AC3E}">
        <p14:creationId xmlns:p14="http://schemas.microsoft.com/office/powerpoint/2010/main" val="2160078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585368" y="624199"/>
            <a:ext cx="1619530" cy="1211084"/>
            <a:chOff x="8292595" y="210508"/>
            <a:chExt cx="1619530" cy="1211084"/>
          </a:xfrm>
        </p:grpSpPr>
        <p:sp>
          <p:nvSpPr>
            <p:cNvPr id="2" name="文本框 1"/>
            <p:cNvSpPr txBox="1"/>
            <p:nvPr/>
          </p:nvSpPr>
          <p:spPr>
            <a:xfrm>
              <a:off x="8292595" y="210508"/>
              <a:ext cx="1619530" cy="923330"/>
            </a:xfrm>
            <a:prstGeom prst="rect">
              <a:avLst/>
            </a:prstGeom>
            <a:noFill/>
          </p:spPr>
          <p:txBody>
            <a:bodyPr wrap="square" rtlCol="0">
              <a:spAutoFit/>
            </a:bodyPr>
            <a:lstStyle/>
            <a:p>
              <a:pPr algn="ctr"/>
              <a:r>
                <a:rPr lang="zh-CN" altLang="en-US" sz="5400" b="1" spc="150" dirty="0">
                  <a:solidFill>
                    <a:schemeClr val="bg2">
                      <a:lumMod val="25000"/>
                    </a:schemeClr>
                  </a:solidFill>
                  <a:latin typeface="微软雅黑" panose="020B0503020204020204" pitchFamily="34" charset="-122"/>
                  <a:ea typeface="微软雅黑" panose="020B0503020204020204" pitchFamily="34" charset="-122"/>
                </a:rPr>
                <a:t>目录</a:t>
              </a:r>
            </a:p>
          </p:txBody>
        </p:sp>
        <p:cxnSp>
          <p:nvCxnSpPr>
            <p:cNvPr id="9" name="直接连接符 8"/>
            <p:cNvCxnSpPr/>
            <p:nvPr/>
          </p:nvCxnSpPr>
          <p:spPr>
            <a:xfrm>
              <a:off x="8675640" y="1083038"/>
              <a:ext cx="853440"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292595" y="1083038"/>
              <a:ext cx="1619530" cy="338554"/>
            </a:xfrm>
            <a:prstGeom prst="rect">
              <a:avLst/>
            </a:prstGeom>
            <a:noFill/>
          </p:spPr>
          <p:txBody>
            <a:bodyPr wrap="square" rtlCol="0">
              <a:spAutoFit/>
            </a:bodyPr>
            <a:lstStyle/>
            <a:p>
              <a:pPr algn="ctr"/>
              <a:r>
                <a:rPr lang="en-US" altLang="zh-CN" sz="1600" spc="150" dirty="0">
                  <a:solidFill>
                    <a:srgbClr val="404040"/>
                  </a:solidFill>
                  <a:latin typeface="微软雅黑" panose="020B0503020204020204" pitchFamily="34" charset="-122"/>
                  <a:ea typeface="微软雅黑" panose="020B0503020204020204" pitchFamily="34" charset="-122"/>
                </a:rPr>
                <a:t>CONTENTS</a:t>
              </a:r>
              <a:endParaRPr lang="zh-CN" altLang="en-US" sz="1600" spc="150" dirty="0">
                <a:solidFill>
                  <a:srgbClr val="40404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195493" y="2311168"/>
            <a:ext cx="4358640" cy="589280"/>
            <a:chOff x="6238240" y="2062480"/>
            <a:chExt cx="4358640" cy="589280"/>
          </a:xfrm>
        </p:grpSpPr>
        <p:grpSp>
          <p:nvGrpSpPr>
            <p:cNvPr id="16" name="组合 15"/>
            <p:cNvGrpSpPr/>
            <p:nvPr/>
          </p:nvGrpSpPr>
          <p:grpSpPr>
            <a:xfrm>
              <a:off x="6238240" y="2062480"/>
              <a:ext cx="701040" cy="589280"/>
              <a:chOff x="6132889" y="1991360"/>
              <a:chExt cx="701040" cy="589280"/>
            </a:xfrm>
          </p:grpSpPr>
          <p:sp>
            <p:nvSpPr>
              <p:cNvPr id="19" name="圆角矩形 11"/>
              <p:cNvSpPr/>
              <p:nvPr/>
            </p:nvSpPr>
            <p:spPr>
              <a:xfrm>
                <a:off x="6188769" y="1991360"/>
                <a:ext cx="589280" cy="58928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132889" y="2024390"/>
                <a:ext cx="701040"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6995160" y="2062480"/>
              <a:ext cx="3601720" cy="584775"/>
            </a:xfrm>
            <a:prstGeom prst="rect">
              <a:avLst/>
            </a:prstGeom>
            <a:noFill/>
          </p:spPr>
          <p:txBody>
            <a:bodyPr wrap="square" rtlCol="0">
              <a:spAutoFit/>
            </a:bodyPr>
            <a:lstStyle/>
            <a:p>
              <a:r>
                <a:rPr lang="zh-CN" altLang="en-US" sz="3200" spc="150" dirty="0">
                  <a:solidFill>
                    <a:schemeClr val="tx1">
                      <a:lumMod val="85000"/>
                      <a:lumOff val="15000"/>
                    </a:schemeClr>
                  </a:solidFill>
                  <a:latin typeface="微软雅黑" panose="020B0503020204020204" pitchFamily="34" charset="-122"/>
                  <a:ea typeface="微软雅黑" panose="020B0503020204020204" pitchFamily="34" charset="-122"/>
                </a:rPr>
                <a:t>项目背景</a:t>
              </a:r>
            </a:p>
          </p:txBody>
        </p:sp>
        <p:cxnSp>
          <p:nvCxnSpPr>
            <p:cNvPr id="18" name="直接连接符 17"/>
            <p:cNvCxnSpPr/>
            <p:nvPr/>
          </p:nvCxnSpPr>
          <p:spPr>
            <a:xfrm>
              <a:off x="7068958" y="2647255"/>
              <a:ext cx="3398243" cy="0"/>
            </a:xfrm>
            <a:prstGeom prst="line">
              <a:avLst/>
            </a:prstGeom>
            <a:ln>
              <a:solidFill>
                <a:srgbClr val="595959"/>
              </a:solidFill>
              <a:prstDash val="lgDash"/>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7199033" y="3369519"/>
            <a:ext cx="4358640" cy="589280"/>
            <a:chOff x="6238240" y="2062480"/>
            <a:chExt cx="4358640" cy="589280"/>
          </a:xfrm>
        </p:grpSpPr>
        <p:grpSp>
          <p:nvGrpSpPr>
            <p:cNvPr id="22" name="组合 21"/>
            <p:cNvGrpSpPr/>
            <p:nvPr/>
          </p:nvGrpSpPr>
          <p:grpSpPr>
            <a:xfrm>
              <a:off x="6238240" y="2062480"/>
              <a:ext cx="701040" cy="589280"/>
              <a:chOff x="6132889" y="1991360"/>
              <a:chExt cx="701040" cy="589280"/>
            </a:xfrm>
          </p:grpSpPr>
          <p:sp>
            <p:nvSpPr>
              <p:cNvPr id="25" name="圆角矩形 11"/>
              <p:cNvSpPr/>
              <p:nvPr/>
            </p:nvSpPr>
            <p:spPr>
              <a:xfrm>
                <a:off x="6188769" y="1991360"/>
                <a:ext cx="589280" cy="58928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132889" y="2024390"/>
                <a:ext cx="701040"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6995160" y="2062480"/>
              <a:ext cx="3601720" cy="584775"/>
            </a:xfrm>
            <a:prstGeom prst="rect">
              <a:avLst/>
            </a:prstGeom>
            <a:noFill/>
          </p:spPr>
          <p:txBody>
            <a:bodyPr wrap="square" rtlCol="0">
              <a:spAutoFit/>
            </a:bodyPr>
            <a:lstStyle/>
            <a:p>
              <a:r>
                <a:rPr lang="zh-CN" altLang="en-US" sz="3200" spc="150" dirty="0">
                  <a:solidFill>
                    <a:schemeClr val="tx1">
                      <a:lumMod val="85000"/>
                      <a:lumOff val="15000"/>
                    </a:schemeClr>
                  </a:solidFill>
                  <a:latin typeface="微软雅黑" panose="020B0503020204020204" pitchFamily="34" charset="-122"/>
                  <a:ea typeface="微软雅黑" panose="020B0503020204020204" pitchFamily="34" charset="-122"/>
                </a:rPr>
                <a:t>产品功能与服务</a:t>
              </a:r>
            </a:p>
          </p:txBody>
        </p:sp>
        <p:cxnSp>
          <p:nvCxnSpPr>
            <p:cNvPr id="24" name="直接连接符 23"/>
            <p:cNvCxnSpPr/>
            <p:nvPr/>
          </p:nvCxnSpPr>
          <p:spPr>
            <a:xfrm>
              <a:off x="7068958" y="2647255"/>
              <a:ext cx="3398243" cy="0"/>
            </a:xfrm>
            <a:prstGeom prst="line">
              <a:avLst/>
            </a:prstGeom>
            <a:ln>
              <a:solidFill>
                <a:srgbClr val="595959"/>
              </a:solidFill>
              <a:prstDash val="lg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7199033" y="4430179"/>
            <a:ext cx="4992966" cy="589280"/>
            <a:chOff x="6238240" y="2062480"/>
            <a:chExt cx="4992966" cy="589280"/>
          </a:xfrm>
        </p:grpSpPr>
        <p:grpSp>
          <p:nvGrpSpPr>
            <p:cNvPr id="28" name="组合 27"/>
            <p:cNvGrpSpPr/>
            <p:nvPr/>
          </p:nvGrpSpPr>
          <p:grpSpPr>
            <a:xfrm>
              <a:off x="6238240" y="2062480"/>
              <a:ext cx="701040" cy="589280"/>
              <a:chOff x="6132889" y="1991360"/>
              <a:chExt cx="701040" cy="589280"/>
            </a:xfrm>
          </p:grpSpPr>
          <p:sp>
            <p:nvSpPr>
              <p:cNvPr id="31" name="圆角矩形 11"/>
              <p:cNvSpPr/>
              <p:nvPr/>
            </p:nvSpPr>
            <p:spPr>
              <a:xfrm>
                <a:off x="6188769" y="1991360"/>
                <a:ext cx="589280" cy="58928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132889" y="2024390"/>
                <a:ext cx="701040"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6995159" y="2062480"/>
              <a:ext cx="4236047" cy="584775"/>
            </a:xfrm>
            <a:prstGeom prst="rect">
              <a:avLst/>
            </a:prstGeom>
            <a:noFill/>
          </p:spPr>
          <p:txBody>
            <a:bodyPr wrap="square" rtlCol="0">
              <a:spAutoFit/>
            </a:bodyPr>
            <a:lstStyle/>
            <a:p>
              <a:r>
                <a:rPr lang="zh-CN" altLang="en-US" sz="3200" spc="150" dirty="0">
                  <a:solidFill>
                    <a:schemeClr val="tx1">
                      <a:lumMod val="85000"/>
                      <a:lumOff val="15000"/>
                    </a:schemeClr>
                  </a:solidFill>
                  <a:latin typeface="微软雅黑" panose="020B0503020204020204" pitchFamily="34" charset="-122"/>
                  <a:ea typeface="微软雅黑" panose="020B0503020204020204" pitchFamily="34" charset="-122"/>
                </a:rPr>
                <a:t>商业模式与发展规划</a:t>
              </a:r>
            </a:p>
          </p:txBody>
        </p:sp>
        <p:cxnSp>
          <p:nvCxnSpPr>
            <p:cNvPr id="30" name="直接连接符 29"/>
            <p:cNvCxnSpPr/>
            <p:nvPr/>
          </p:nvCxnSpPr>
          <p:spPr>
            <a:xfrm>
              <a:off x="7068958" y="2647255"/>
              <a:ext cx="3398243" cy="0"/>
            </a:xfrm>
            <a:prstGeom prst="line">
              <a:avLst/>
            </a:prstGeom>
            <a:ln>
              <a:solidFill>
                <a:srgbClr val="595959"/>
              </a:solidFill>
              <a:prstDash val="lgDash"/>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7199033" y="5490838"/>
            <a:ext cx="4358640" cy="589280"/>
            <a:chOff x="6238240" y="2062480"/>
            <a:chExt cx="4358640" cy="589280"/>
          </a:xfrm>
        </p:grpSpPr>
        <p:grpSp>
          <p:nvGrpSpPr>
            <p:cNvPr id="34" name="组合 33"/>
            <p:cNvGrpSpPr/>
            <p:nvPr/>
          </p:nvGrpSpPr>
          <p:grpSpPr>
            <a:xfrm>
              <a:off x="6238240" y="2062480"/>
              <a:ext cx="701040" cy="589280"/>
              <a:chOff x="6132889" y="1991360"/>
              <a:chExt cx="701040" cy="589280"/>
            </a:xfrm>
          </p:grpSpPr>
          <p:sp>
            <p:nvSpPr>
              <p:cNvPr id="37" name="圆角矩形 11"/>
              <p:cNvSpPr/>
              <p:nvPr/>
            </p:nvSpPr>
            <p:spPr>
              <a:xfrm>
                <a:off x="6188769" y="1991360"/>
                <a:ext cx="589280" cy="58928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6132889" y="2024390"/>
                <a:ext cx="701040"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35" name="文本框 34"/>
            <p:cNvSpPr txBox="1"/>
            <p:nvPr/>
          </p:nvSpPr>
          <p:spPr>
            <a:xfrm>
              <a:off x="6995160" y="2062480"/>
              <a:ext cx="3601720" cy="584775"/>
            </a:xfrm>
            <a:prstGeom prst="rect">
              <a:avLst/>
            </a:prstGeom>
            <a:noFill/>
          </p:spPr>
          <p:txBody>
            <a:bodyPr wrap="square" rtlCol="0">
              <a:spAutoFit/>
            </a:bodyPr>
            <a:lstStyle/>
            <a:p>
              <a:r>
                <a:rPr lang="zh-CN" altLang="en-US" sz="3200" spc="150" dirty="0">
                  <a:solidFill>
                    <a:schemeClr val="tx1">
                      <a:lumMod val="85000"/>
                      <a:lumOff val="15000"/>
                    </a:schemeClr>
                  </a:solidFill>
                  <a:latin typeface="微软雅黑" panose="020B0503020204020204" pitchFamily="34" charset="-122"/>
                  <a:ea typeface="微软雅黑" panose="020B0503020204020204" pitchFamily="34" charset="-122"/>
                </a:rPr>
                <a:t>团队介绍</a:t>
              </a:r>
            </a:p>
          </p:txBody>
        </p:sp>
        <p:cxnSp>
          <p:nvCxnSpPr>
            <p:cNvPr id="36" name="直接连接符 35"/>
            <p:cNvCxnSpPr/>
            <p:nvPr/>
          </p:nvCxnSpPr>
          <p:spPr>
            <a:xfrm>
              <a:off x="7068958" y="2647255"/>
              <a:ext cx="3398243" cy="0"/>
            </a:xfrm>
            <a:prstGeom prst="line">
              <a:avLst/>
            </a:prstGeom>
            <a:ln>
              <a:solidFill>
                <a:srgbClr val="595959"/>
              </a:solidFill>
              <a:prstDash val="lg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91885" y="161052"/>
            <a:ext cx="3573624" cy="460375"/>
          </a:xfrm>
          <a:prstGeom prst="rect">
            <a:avLst/>
          </a:prstGeom>
          <a:noFill/>
        </p:spPr>
        <p:txBody>
          <a:bodyPr wrap="square" rtlCol="0">
            <a:spAutoFit/>
          </a:bodyPr>
          <a:lstStyle/>
          <a:p>
            <a:r>
              <a:rPr lang="zh-CN" altLang="zh-CN" sz="2400" b="1" dirty="0">
                <a:solidFill>
                  <a:schemeClr val="bg2">
                    <a:lumMod val="25000"/>
                  </a:schemeClr>
                </a:solidFill>
                <a:latin typeface="微软雅黑" panose="020B0503020204020204" pitchFamily="34" charset="-122"/>
                <a:ea typeface="微软雅黑" panose="020B0503020204020204" pitchFamily="34" charset="-122"/>
              </a:rPr>
              <a:t>团队介绍</a:t>
            </a:r>
          </a:p>
        </p:txBody>
      </p:sp>
      <p:grpSp>
        <p:nvGrpSpPr>
          <p:cNvPr id="36874" name="组合 116"/>
          <p:cNvGrpSpPr/>
          <p:nvPr/>
        </p:nvGrpSpPr>
        <p:grpSpPr>
          <a:xfrm>
            <a:off x="1231900" y="895350"/>
            <a:ext cx="2338388" cy="2846388"/>
            <a:chOff x="1147763" y="2185179"/>
            <a:chExt cx="2338388" cy="2846936"/>
          </a:xfrm>
        </p:grpSpPr>
        <p:sp>
          <p:nvSpPr>
            <p:cNvPr id="118" name="椭圆 117"/>
            <p:cNvSpPr/>
            <p:nvPr/>
          </p:nvSpPr>
          <p:spPr>
            <a:xfrm>
              <a:off x="1654176" y="2185179"/>
              <a:ext cx="1325562" cy="1325818"/>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907"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李熙铭</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8" name="TextBox 13"/>
            <p:cNvSpPr txBox="1"/>
            <p:nvPr/>
          </p:nvSpPr>
          <p:spPr>
            <a:xfrm>
              <a:off x="1147763" y="3997986"/>
              <a:ext cx="2333625" cy="1034129"/>
            </a:xfrm>
            <a:prstGeom prst="rect">
              <a:avLst/>
            </a:prstGeom>
            <a:noFill/>
            <a:ln w="9525">
              <a:noFill/>
            </a:ln>
          </p:spPr>
          <p:txBody>
            <a:bodyPr lIns="0" tIns="0" rIns="0" bIns="0">
              <a:spAutoFit/>
            </a:bodyPr>
            <a:lstStyle/>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吉林大学工学博士</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研究方向：智能信息处理</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学术成果：</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SCI</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检索论文</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9</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篇，两个实验性项目的负责人。</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负责本项目的算法设计与实现。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875" name="组合 121"/>
          <p:cNvGrpSpPr/>
          <p:nvPr/>
        </p:nvGrpSpPr>
        <p:grpSpPr>
          <a:xfrm>
            <a:off x="5024438" y="895349"/>
            <a:ext cx="2338387" cy="2403475"/>
            <a:chOff x="1147763" y="2185174"/>
            <a:chExt cx="2338388" cy="2403743"/>
          </a:xfrm>
        </p:grpSpPr>
        <p:sp>
          <p:nvSpPr>
            <p:cNvPr id="123" name="椭圆 122"/>
            <p:cNvSpPr/>
            <p:nvPr/>
          </p:nvSpPr>
          <p:spPr>
            <a:xfrm>
              <a:off x="1654175" y="2185174"/>
              <a:ext cx="1325564" cy="1325711"/>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903" name="TextBox 13"/>
            <p:cNvSpPr txBox="1"/>
            <p:nvPr/>
          </p:nvSpPr>
          <p:spPr>
            <a:xfrm>
              <a:off x="1147763" y="3641002"/>
              <a:ext cx="2338388" cy="246221"/>
            </a:xfrm>
            <a:prstGeom prst="rect">
              <a:avLst/>
            </a:prstGeom>
            <a:noFill/>
            <a:ln w="9525">
              <a:noFill/>
            </a:ln>
          </p:spPr>
          <p:txBody>
            <a:bodyPr lIns="0" tIns="0" rIns="0" bIns="0">
              <a:spAutoFit/>
            </a:bodyPr>
            <a:lstStyle/>
            <a:p>
              <a:pPr algn="ctr" defTabSz="1216025">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陶诗韵</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4"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吉林大学管理科学与工程研究生</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负责本项目的市场分析，项目管理，项目风险预估。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876" name="组合 126"/>
          <p:cNvGrpSpPr/>
          <p:nvPr/>
        </p:nvGrpSpPr>
        <p:grpSpPr>
          <a:xfrm>
            <a:off x="8815388" y="895349"/>
            <a:ext cx="2338387" cy="2403475"/>
            <a:chOff x="1147763" y="2185174"/>
            <a:chExt cx="2338388" cy="2403743"/>
          </a:xfrm>
        </p:grpSpPr>
        <p:sp>
          <p:nvSpPr>
            <p:cNvPr id="128" name="椭圆 127"/>
            <p:cNvSpPr/>
            <p:nvPr/>
          </p:nvSpPr>
          <p:spPr>
            <a:xfrm>
              <a:off x="1654175" y="2185174"/>
              <a:ext cx="1325564" cy="1325711"/>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899"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徐志超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900"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苏宁易购产品经理</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负责本项目的产品设计，同时也负责项目组的资源合作。</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877" name="组合 131"/>
          <p:cNvGrpSpPr/>
          <p:nvPr/>
        </p:nvGrpSpPr>
        <p:grpSpPr>
          <a:xfrm>
            <a:off x="1201546" y="4036866"/>
            <a:ext cx="2338387" cy="2884488"/>
            <a:chOff x="1147763" y="2185156"/>
            <a:chExt cx="2338388" cy="2883892"/>
          </a:xfrm>
        </p:grpSpPr>
        <p:sp>
          <p:nvSpPr>
            <p:cNvPr id="133" name="椭圆 132"/>
            <p:cNvSpPr/>
            <p:nvPr/>
          </p:nvSpPr>
          <p:spPr>
            <a:xfrm>
              <a:off x="1654175" y="2185156"/>
              <a:ext cx="1325564" cy="1325289"/>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895"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万家兵</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6" name="TextBox 13"/>
            <p:cNvSpPr txBox="1"/>
            <p:nvPr/>
          </p:nvSpPr>
          <p:spPr>
            <a:xfrm>
              <a:off x="1147763" y="3997986"/>
              <a:ext cx="2333625" cy="1071062"/>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吉林大学计算机理科试验班</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利用神经网络完成手写数字识别</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数学建模省一等奖</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负责本项目的算法的设计与实现。</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878" name="组合 136"/>
          <p:cNvGrpSpPr/>
          <p:nvPr/>
        </p:nvGrpSpPr>
        <p:grpSpPr>
          <a:xfrm>
            <a:off x="5019675" y="4029076"/>
            <a:ext cx="2338388" cy="2405063"/>
            <a:chOff x="1147763" y="2185138"/>
            <a:chExt cx="2338388" cy="2403779"/>
          </a:xfrm>
        </p:grpSpPr>
        <p:sp>
          <p:nvSpPr>
            <p:cNvPr id="138" name="椭圆 137"/>
            <p:cNvSpPr/>
            <p:nvPr/>
          </p:nvSpPr>
          <p:spPr>
            <a:xfrm>
              <a:off x="1654176" y="2185138"/>
              <a:ext cx="1325562" cy="1326442"/>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891"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朱陈超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92"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曾参与设计上线</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产品</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algn="ctr" defTabSz="1216025">
                <a:spcBef>
                  <a:spcPct val="20000"/>
                </a:spcBef>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2016</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年参与开发并上线两款产品。负责本项目的软件开发。</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879" name="组合 141"/>
          <p:cNvGrpSpPr/>
          <p:nvPr/>
        </p:nvGrpSpPr>
        <p:grpSpPr>
          <a:xfrm>
            <a:off x="8810625" y="4029075"/>
            <a:ext cx="2338388" cy="2405063"/>
            <a:chOff x="1147763" y="2184400"/>
            <a:chExt cx="2338388" cy="2404517"/>
          </a:xfrm>
        </p:grpSpPr>
        <p:sp>
          <p:nvSpPr>
            <p:cNvPr id="143" name="椭圆 142"/>
            <p:cNvSpPr/>
            <p:nvPr/>
          </p:nvSpPr>
          <p:spPr>
            <a:xfrm>
              <a:off x="1654176" y="2184400"/>
              <a:ext cx="1325562" cy="1326849"/>
            </a:xfrm>
            <a:prstGeom prst="ellipse">
              <a:avLst/>
            </a:prstGeom>
            <a:noFill/>
            <a:ln>
              <a:solidFill>
                <a:srgbClr val="A2898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微软雅黑" panose="020B0503020204020204" pitchFamily="34" charset="-122"/>
                <a:cs typeface="+mn-cs"/>
                <a:sym typeface="Arial" panose="020B0604020202020204" pitchFamily="34" charset="0"/>
              </a:endParaRPr>
            </a:p>
          </p:txBody>
        </p:sp>
        <p:sp>
          <p:nvSpPr>
            <p:cNvPr id="36887" name="TextBox 13"/>
            <p:cNvSpPr txBox="1"/>
            <p:nvPr/>
          </p:nvSpPr>
          <p:spPr>
            <a:xfrm>
              <a:off x="1147763" y="3641002"/>
              <a:ext cx="2338388" cy="246062"/>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魏泽毅</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88" name="TextBox 13"/>
            <p:cNvSpPr txBox="1"/>
            <p:nvPr/>
          </p:nvSpPr>
          <p:spPr>
            <a:xfrm>
              <a:off x="1147763" y="3997986"/>
              <a:ext cx="2333625" cy="590931"/>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曾参与开发上线产品</a:t>
              </a: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APP</a:t>
              </a:r>
            </a:p>
            <a:p>
              <a:pPr algn="ctr" defTabSz="1216025" eaLnBrk="1" hangingPunct="1">
                <a:spcBef>
                  <a:spcPct val="20000"/>
                </a:spcBef>
              </a:pPr>
              <a:r>
                <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2016</a:t>
              </a:r>
              <a:r>
                <a:rPr lang="zh-CN" altLang="en-US" sz="1200" dirty="0">
                  <a:solidFill>
                    <a:srgbClr val="445469"/>
                  </a:solidFill>
                  <a:latin typeface="Arial" panose="020B0604020202020204" pitchFamily="34" charset="0"/>
                  <a:ea typeface="微软雅黑" panose="020B0503020204020204" pitchFamily="34" charset="-122"/>
                  <a:sym typeface="Arial" panose="020B0604020202020204" pitchFamily="34" charset="0"/>
                </a:rPr>
                <a:t>年参与开发并上线两款产品。负责本项目的软件开发。</a:t>
              </a:r>
              <a:endParaRPr lang="en-US" altLang="zh-CN" sz="12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46" name="图片 145"/>
          <p:cNvPicPr>
            <a:picLocks noChangeAspect="1"/>
          </p:cNvPicPr>
          <p:nvPr/>
        </p:nvPicPr>
        <p:blipFill rotWithShape="1">
          <a:blip r:embed="rId2" cstate="print">
            <a:extLst>
              <a:ext uri="{28A0092B-C50C-407E-A947-70E740481C1C}">
                <a14:useLocalDpi xmlns:a14="http://schemas.microsoft.com/office/drawing/2010/main" val="0"/>
              </a:ext>
            </a:extLst>
          </a:blip>
          <a:srcRect l="27871" r="5806"/>
          <a:stretch>
            <a:fillRect/>
          </a:stretch>
        </p:blipFill>
        <p:spPr>
          <a:xfrm>
            <a:off x="9315510" y="3961876"/>
            <a:ext cx="1417332" cy="1424677"/>
          </a:xfrm>
          <a:prstGeom prst="ellipse">
            <a:avLst/>
          </a:prstGeom>
          <a:ln>
            <a:noFill/>
          </a:ln>
          <a:effectLst>
            <a:softEdge rad="112500"/>
          </a:effectLst>
        </p:spPr>
      </p:pic>
      <p:pic>
        <p:nvPicPr>
          <p:cNvPr id="147" name="图片 146"/>
          <p:cNvPicPr>
            <a:picLocks noChangeAspect="1"/>
          </p:cNvPicPr>
          <p:nvPr/>
        </p:nvPicPr>
        <p:blipFill>
          <a:blip r:embed="rId3"/>
          <a:stretch>
            <a:fillRect/>
          </a:stretch>
        </p:blipFill>
        <p:spPr>
          <a:xfrm>
            <a:off x="1601809" y="3961876"/>
            <a:ext cx="1533097" cy="1488659"/>
          </a:xfrm>
          <a:prstGeom prst="ellipse">
            <a:avLst/>
          </a:prstGeom>
          <a:ln>
            <a:noFill/>
          </a:ln>
          <a:effectLst>
            <a:softEdge rad="112500"/>
          </a:effectLst>
        </p:spPr>
      </p:pic>
      <p:pic>
        <p:nvPicPr>
          <p:cNvPr id="148" name="图片 147"/>
          <p:cNvPicPr>
            <a:picLocks noChangeAspect="1"/>
          </p:cNvPicPr>
          <p:nvPr/>
        </p:nvPicPr>
        <p:blipFill>
          <a:blip r:embed="rId4"/>
          <a:stretch>
            <a:fillRect/>
          </a:stretch>
        </p:blipFill>
        <p:spPr>
          <a:xfrm>
            <a:off x="5466396" y="4016009"/>
            <a:ext cx="1440182" cy="1382728"/>
          </a:xfrm>
          <a:prstGeom prst="ellipse">
            <a:avLst/>
          </a:prstGeom>
          <a:ln>
            <a:noFill/>
          </a:ln>
          <a:effectLst>
            <a:softEdge rad="112500"/>
          </a:effectLst>
        </p:spPr>
      </p:pic>
      <p:pic>
        <p:nvPicPr>
          <p:cNvPr id="149" name="图片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8047" y="795505"/>
            <a:ext cx="1140805" cy="1597126"/>
          </a:xfrm>
          <a:prstGeom prst="ellipse">
            <a:avLst/>
          </a:prstGeom>
          <a:ln>
            <a:noFill/>
          </a:ln>
          <a:effectLst>
            <a:softEdge rad="112500"/>
          </a:effectLst>
        </p:spPr>
      </p:pic>
      <p:pic>
        <p:nvPicPr>
          <p:cNvPr id="150" name="图片 1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5985" y="883485"/>
            <a:ext cx="1295665" cy="1366850"/>
          </a:xfrm>
          <a:prstGeom prst="ellipse">
            <a:avLst/>
          </a:prstGeom>
          <a:ln>
            <a:noFill/>
          </a:ln>
          <a:effectLst>
            <a:softEdge rad="112500"/>
          </a:effectLst>
        </p:spPr>
      </p:pic>
      <p:pic>
        <p:nvPicPr>
          <p:cNvPr id="151" name="图片 1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5358" y="838268"/>
            <a:ext cx="1464780" cy="1413908"/>
          </a:xfrm>
          <a:prstGeom prst="ellipse">
            <a:avLst/>
          </a:prstGeom>
          <a:ln>
            <a:noFill/>
          </a:ln>
          <a:effectLst>
            <a:softEdge rad="112500"/>
          </a:effectLst>
        </p:spPr>
      </p:pic>
    </p:spTree>
    <p:extLst>
      <p:ext uri="{BB962C8B-B14F-4D97-AF65-F5344CB8AC3E}">
        <p14:creationId xmlns:p14="http://schemas.microsoft.com/office/powerpoint/2010/main" val="1320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rot="5400000">
            <a:off x="7033691" y="2011369"/>
            <a:ext cx="360040" cy="576064"/>
          </a:xfrm>
          <a:prstGeom prst="chevron">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7213711" y="2640100"/>
            <a:ext cx="3636404" cy="0"/>
          </a:xfrm>
          <a:prstGeom prst="line">
            <a:avLst/>
          </a:prstGeom>
          <a:ln>
            <a:solidFill>
              <a:srgbClr val="595959"/>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燕尾形 5"/>
          <p:cNvSpPr/>
          <p:nvPr/>
        </p:nvSpPr>
        <p:spPr>
          <a:xfrm rot="5400000">
            <a:off x="7033691" y="3375234"/>
            <a:ext cx="360040" cy="576064"/>
          </a:xfrm>
          <a:prstGeom prst="chevron">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7213711" y="4008252"/>
            <a:ext cx="3636404" cy="0"/>
          </a:xfrm>
          <a:prstGeom prst="line">
            <a:avLst/>
          </a:prstGeom>
          <a:ln>
            <a:solidFill>
              <a:srgbClr val="595959"/>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燕尾形 9"/>
          <p:cNvSpPr/>
          <p:nvPr/>
        </p:nvSpPr>
        <p:spPr>
          <a:xfrm rot="5400000">
            <a:off x="7028323" y="4734430"/>
            <a:ext cx="360040" cy="576064"/>
          </a:xfrm>
          <a:prstGeom prst="chevron">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7213711" y="5367158"/>
            <a:ext cx="3636404" cy="0"/>
          </a:xfrm>
          <a:prstGeom prst="line">
            <a:avLst/>
          </a:prstGeom>
          <a:ln>
            <a:solidFill>
              <a:srgbClr val="595959"/>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 Placeholder 2"/>
          <p:cNvSpPr txBox="1"/>
          <p:nvPr/>
        </p:nvSpPr>
        <p:spPr>
          <a:xfrm>
            <a:off x="7564120" y="1797050"/>
            <a:ext cx="3074035" cy="28956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徐昊   </a:t>
            </a:r>
            <a:r>
              <a:rPr lang="zh-CN" altLang="en-US" sz="2000" b="1" dirty="0">
                <a:solidFill>
                  <a:srgbClr val="262626"/>
                </a:solidFill>
                <a:latin typeface="微软雅黑" panose="020B0503020204020204" pitchFamily="34" charset="-122"/>
                <a:ea typeface="微软雅黑" panose="020B0503020204020204" pitchFamily="34" charset="-122"/>
              </a:rPr>
              <a:t> </a:t>
            </a:r>
            <a:r>
              <a:rPr lang="zh-CN" altLang="zh-CN" dirty="0">
                <a:solidFill>
                  <a:srgbClr val="445469"/>
                </a:solidFill>
                <a:latin typeface="Arial" panose="020B0604020202020204" pitchFamily="34" charset="0"/>
                <a:ea typeface="微软雅黑" panose="020B0503020204020204" pitchFamily="34" charset="-122"/>
                <a:sym typeface="+mn-ea"/>
              </a:rPr>
              <a:t>吉林大学公共计算机学院副教授</a:t>
            </a:r>
            <a:endParaRPr lang="en-US" altLang="zh-CN" dirty="0">
              <a:solidFill>
                <a:srgbClr val="445469"/>
              </a:solidFill>
              <a:latin typeface="Arial" panose="020B0604020202020204" pitchFamily="34" charset="0"/>
              <a:ea typeface="微软雅黑" panose="020B0503020204020204" pitchFamily="34" charset="-122"/>
              <a:sym typeface="+mn-ea"/>
            </a:endParaRPr>
          </a:p>
          <a:p>
            <a:pPr algn="l"/>
            <a:r>
              <a:rPr lang="en-US" altLang="zh-CN" dirty="0">
                <a:solidFill>
                  <a:srgbClr val="445469"/>
                </a:solidFill>
                <a:latin typeface="Arial" panose="020B0604020202020204" pitchFamily="34" charset="0"/>
                <a:ea typeface="微软雅黑" panose="020B0503020204020204" pitchFamily="34" charset="-122"/>
                <a:sym typeface="+mn-ea"/>
              </a:rPr>
              <a:t>                </a:t>
            </a:r>
            <a:r>
              <a:rPr lang="zh-CN" altLang="zh-CN" dirty="0">
                <a:solidFill>
                  <a:srgbClr val="445469"/>
                </a:solidFill>
                <a:latin typeface="Arial" panose="020B0604020202020204" pitchFamily="34" charset="0"/>
                <a:ea typeface="微软雅黑" panose="020B0503020204020204" pitchFamily="34" charset="-122"/>
                <a:sym typeface="+mn-ea"/>
              </a:rPr>
              <a:t>研究方向：知识图谱、语义分析</a:t>
            </a:r>
            <a:endParaRPr lang="en-US" altLang="zh-CN" dirty="0">
              <a:solidFill>
                <a:srgbClr val="445469"/>
              </a:solidFill>
              <a:latin typeface="Arial" panose="020B0604020202020204" pitchFamily="34" charset="0"/>
              <a:ea typeface="微软雅黑" panose="020B0503020204020204" pitchFamily="34" charset="-122"/>
            </a:endParaRPr>
          </a:p>
          <a:p>
            <a:pPr lvl="0" algn="l"/>
            <a:endParaRPr lang="zh-CN" altLang="zh-CN" dirty="0">
              <a:solidFill>
                <a:srgbClr val="445469"/>
              </a:solidFill>
              <a:latin typeface="Arial" panose="020B0604020202020204" pitchFamily="34" charset="0"/>
              <a:ea typeface="微软雅黑" panose="020B0503020204020204" pitchFamily="34" charset="-122"/>
              <a:sym typeface="+mn-ea"/>
            </a:endParaRPr>
          </a:p>
          <a:p>
            <a:pPr lvl="0" algn="l"/>
            <a:endParaRPr lang="zh-CN" altLang="zh-CN" b="1" dirty="0">
              <a:solidFill>
                <a:srgbClr val="445469"/>
              </a:solidFill>
              <a:latin typeface="Arial" panose="020B0604020202020204" pitchFamily="34" charset="0"/>
              <a:ea typeface="微软雅黑" panose="020B0503020204020204" pitchFamily="34" charset="-122"/>
              <a:sym typeface="+mn-ea"/>
            </a:endParaRPr>
          </a:p>
        </p:txBody>
      </p:sp>
      <p:sp>
        <p:nvSpPr>
          <p:cNvPr id="18" name="TextBox 104"/>
          <p:cNvSpPr txBox="1"/>
          <p:nvPr/>
        </p:nvSpPr>
        <p:spPr>
          <a:xfrm>
            <a:off x="7639318" y="2136229"/>
            <a:ext cx="2774681" cy="184666"/>
          </a:xfrm>
          <a:prstGeom prst="rect">
            <a:avLst/>
          </a:prstGeom>
          <a:noFill/>
        </p:spPr>
        <p:txBody>
          <a:bodyPr wrap="square" lIns="0" tIns="0" rIns="0" bIns="0" rtlCol="0">
            <a:spAutoFit/>
          </a:bodyPr>
          <a:lstStyle/>
          <a:p>
            <a:pPr algn="l" defTabSz="1216025" eaLnBrk="1" hangingPunct="1">
              <a:spcBef>
                <a:spcPct val="20000"/>
              </a:spcBef>
            </a:pPr>
            <a:r>
              <a:rPr lang="zh-CN" altLang="en-US" sz="1200" dirty="0">
                <a:solidFill>
                  <a:srgbClr val="262626"/>
                </a:solidFill>
                <a:ea typeface="微软雅黑" panose="020B0503020204020204" pitchFamily="34" charset="-122"/>
                <a:cs typeface="Adobe Arabic" panose="02040503050201020203" pitchFamily="18" charset="-78"/>
                <a:sym typeface="Arial" panose="020B0604020202020204" pitchFamily="34" charset="0"/>
              </a:rPr>
              <a:t>负责指导：算法研究</a:t>
            </a:r>
            <a:endParaRPr lang="en-US" sz="1200" dirty="0">
              <a:solidFill>
                <a:srgbClr val="262626"/>
              </a:solidFill>
              <a:ea typeface="微软雅黑" panose="020B0503020204020204" pitchFamily="34" charset="-122"/>
              <a:cs typeface="Adobe Arabic" panose="02040503050201020203" pitchFamily="18" charset="-78"/>
            </a:endParaRPr>
          </a:p>
        </p:txBody>
      </p:sp>
      <p:sp>
        <p:nvSpPr>
          <p:cNvPr id="19" name="Text Placeholder 2"/>
          <p:cNvSpPr txBox="1"/>
          <p:nvPr/>
        </p:nvSpPr>
        <p:spPr>
          <a:xfrm>
            <a:off x="7496175" y="3143885"/>
            <a:ext cx="3063875" cy="339725"/>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周柏翔   </a:t>
            </a:r>
            <a:r>
              <a:rPr lang="zh-CN" altLang="en-US" dirty="0">
                <a:solidFill>
                  <a:srgbClr val="445469"/>
                </a:solidFill>
                <a:latin typeface="Arial" panose="020B0604020202020204" pitchFamily="34" charset="0"/>
                <a:ea typeface="微软雅黑" panose="020B0503020204020204" pitchFamily="34" charset="-122"/>
                <a:sym typeface="+mn-ea"/>
              </a:rPr>
              <a:t>吉林大学</a:t>
            </a:r>
            <a:r>
              <a:rPr lang="zh-CN" altLang="zh-CN" dirty="0">
                <a:solidFill>
                  <a:srgbClr val="445469"/>
                </a:solidFill>
                <a:latin typeface="Arial" panose="020B0604020202020204" pitchFamily="34" charset="0"/>
                <a:ea typeface="微软雅黑" panose="020B0503020204020204" pitchFamily="34" charset="-122"/>
                <a:sym typeface="+mn-ea"/>
              </a:rPr>
              <a:t>管理学院 教授</a:t>
            </a:r>
          </a:p>
          <a:p>
            <a:pPr lvl="0" algn="l"/>
            <a:r>
              <a:rPr lang="en-US" altLang="zh-CN" dirty="0">
                <a:solidFill>
                  <a:srgbClr val="445469"/>
                </a:solidFill>
                <a:latin typeface="Arial" panose="020B0604020202020204" pitchFamily="34" charset="0"/>
                <a:ea typeface="微软雅黑" panose="020B0503020204020204" pitchFamily="34" charset="-122"/>
                <a:sym typeface="+mn-ea"/>
              </a:rPr>
              <a:t>                   EMBA</a:t>
            </a:r>
            <a:r>
              <a:rPr lang="zh-CN" altLang="zh-CN" dirty="0">
                <a:solidFill>
                  <a:srgbClr val="445469"/>
                </a:solidFill>
                <a:latin typeface="Arial" panose="020B0604020202020204" pitchFamily="34" charset="0"/>
                <a:ea typeface="微软雅黑" panose="020B0503020204020204" pitchFamily="34" charset="-122"/>
                <a:sym typeface="+mn-ea"/>
              </a:rPr>
              <a:t>教育中心副主任</a:t>
            </a:r>
            <a:endParaRPr lang="en-US" altLang="zh-CN" dirty="0">
              <a:solidFill>
                <a:srgbClr val="445469"/>
              </a:solidFill>
              <a:latin typeface="Arial" panose="020B0604020202020204" pitchFamily="34" charset="0"/>
              <a:ea typeface="微软雅黑" panose="020B0503020204020204" pitchFamily="34" charset="-122"/>
            </a:endParaRPr>
          </a:p>
          <a:p>
            <a:pPr lvl="0" algn="l"/>
            <a:endParaRPr lang="en-US" altLang="zh-CN" b="1" dirty="0">
              <a:solidFill>
                <a:srgbClr val="445469"/>
              </a:solidFill>
              <a:latin typeface="Arial" panose="020B0604020202020204" pitchFamily="34" charset="0"/>
              <a:ea typeface="微软雅黑" panose="020B0503020204020204" pitchFamily="34" charset="-122"/>
              <a:sym typeface="+mn-ea"/>
            </a:endParaRPr>
          </a:p>
        </p:txBody>
      </p:sp>
      <p:sp>
        <p:nvSpPr>
          <p:cNvPr id="20" name="TextBox 104"/>
          <p:cNvSpPr txBox="1"/>
          <p:nvPr/>
        </p:nvSpPr>
        <p:spPr>
          <a:xfrm>
            <a:off x="7628581" y="3624479"/>
            <a:ext cx="2774681" cy="184150"/>
          </a:xfrm>
          <a:prstGeom prst="rect">
            <a:avLst/>
          </a:prstGeom>
          <a:noFill/>
        </p:spPr>
        <p:txBody>
          <a:bodyPr wrap="square" lIns="0" tIns="0" rIns="0" bIns="0" rtlCol="0">
            <a:spAutoFit/>
          </a:bodyPr>
          <a:lstStyle/>
          <a:p>
            <a:r>
              <a:rPr lang="zh-CN" altLang="en-US" sz="1200" dirty="0">
                <a:solidFill>
                  <a:srgbClr val="262626"/>
                </a:solidFill>
                <a:latin typeface="Adobe Arabic" panose="02040503050201020203" pitchFamily="18" charset="-78"/>
                <a:ea typeface="微软雅黑" panose="020B0503020204020204" pitchFamily="34" charset="-122"/>
                <a:cs typeface="Adobe Arabic" panose="02040503050201020203" pitchFamily="18" charset="-78"/>
              </a:rPr>
              <a:t>负责指导：企业管理、市场运营</a:t>
            </a:r>
          </a:p>
        </p:txBody>
      </p:sp>
      <p:sp>
        <p:nvSpPr>
          <p:cNvPr id="21" name="Text Placeholder 2"/>
          <p:cNvSpPr txBox="1"/>
          <p:nvPr/>
        </p:nvSpPr>
        <p:spPr>
          <a:xfrm>
            <a:off x="7553115" y="4507838"/>
            <a:ext cx="2339837" cy="33927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sz="1600" b="1" dirty="0">
                <a:solidFill>
                  <a:srgbClr val="262626"/>
                </a:solidFill>
                <a:latin typeface="微软雅黑" panose="020B0503020204020204" pitchFamily="34" charset="-122"/>
                <a:ea typeface="微软雅黑" panose="020B0503020204020204" pitchFamily="34" charset="-122"/>
              </a:rPr>
              <a:t>刘元喜   </a:t>
            </a:r>
            <a:r>
              <a:rPr lang="zh-CN" altLang="zh-CN" dirty="0">
                <a:solidFill>
                  <a:srgbClr val="445469"/>
                </a:solidFill>
                <a:latin typeface="Arial" panose="020B0604020202020204" pitchFamily="34" charset="0"/>
                <a:ea typeface="微软雅黑" panose="020B0503020204020204" pitchFamily="34" charset="-122"/>
                <a:sym typeface="+mn-ea"/>
              </a:rPr>
              <a:t>玖玖网络</a:t>
            </a:r>
            <a:r>
              <a:rPr lang="en-US" altLang="zh-CN" dirty="0">
                <a:solidFill>
                  <a:srgbClr val="445469"/>
                </a:solidFill>
                <a:latin typeface="Arial" panose="020B0604020202020204" pitchFamily="34" charset="0"/>
                <a:ea typeface="微软雅黑" panose="020B0503020204020204" pitchFamily="34" charset="-122"/>
                <a:sym typeface="+mn-ea"/>
              </a:rPr>
              <a:t> CEO</a:t>
            </a:r>
          </a:p>
          <a:p>
            <a:pPr lvl="0" algn="l"/>
            <a:endParaRPr lang="en-US" altLang="zh-CN" b="1" dirty="0">
              <a:solidFill>
                <a:srgbClr val="445469"/>
              </a:solidFill>
              <a:latin typeface="Arial" panose="020B0604020202020204" pitchFamily="34" charset="0"/>
              <a:ea typeface="微软雅黑" panose="020B0503020204020204" pitchFamily="34" charset="-122"/>
              <a:sym typeface="+mn-ea"/>
            </a:endParaRPr>
          </a:p>
        </p:txBody>
      </p:sp>
      <p:sp>
        <p:nvSpPr>
          <p:cNvPr id="22" name="TextBox 104"/>
          <p:cNvSpPr txBox="1"/>
          <p:nvPr/>
        </p:nvSpPr>
        <p:spPr>
          <a:xfrm>
            <a:off x="7628582" y="4847112"/>
            <a:ext cx="2774681" cy="184150"/>
          </a:xfrm>
          <a:prstGeom prst="rect">
            <a:avLst/>
          </a:prstGeom>
          <a:noFill/>
        </p:spPr>
        <p:txBody>
          <a:bodyPr wrap="square" lIns="0" tIns="0" rIns="0" bIns="0" rtlCol="0">
            <a:spAutoFit/>
          </a:bodyPr>
          <a:lstStyle/>
          <a:p>
            <a:r>
              <a:rPr lang="zh-CN" altLang="en-US" sz="1200" dirty="0">
                <a:solidFill>
                  <a:srgbClr val="262626"/>
                </a:solidFill>
                <a:latin typeface="Adobe Arabic" panose="02040503050201020203" pitchFamily="18" charset="-78"/>
                <a:ea typeface="微软雅黑" panose="020B0503020204020204" pitchFamily="34" charset="-122"/>
                <a:cs typeface="Adobe Arabic" panose="02040503050201020203" pitchFamily="18" charset="-78"/>
              </a:rPr>
              <a:t>负责指导：企业管理、产品开发</a:t>
            </a:r>
          </a:p>
        </p:txBody>
      </p:sp>
      <p:grpSp>
        <p:nvGrpSpPr>
          <p:cNvPr id="4" name="组合 3"/>
          <p:cNvGrpSpPr/>
          <p:nvPr/>
        </p:nvGrpSpPr>
        <p:grpSpPr>
          <a:xfrm>
            <a:off x="730844" y="1765879"/>
            <a:ext cx="6120680" cy="3682533"/>
            <a:chOff x="730844" y="1765879"/>
            <a:chExt cx="6120680" cy="3682533"/>
          </a:xfrm>
        </p:grpSpPr>
        <p:pic>
          <p:nvPicPr>
            <p:cNvPr id="15" name="Picture 2" descr="C:\Users\Administrator\Desktop\ppt展示模板-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44" y="1765879"/>
              <a:ext cx="6120680" cy="3682533"/>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rcRect l="1519" t="2161" b="12304"/>
            <a:stretch>
              <a:fillRect/>
            </a:stretch>
          </p:blipFill>
          <p:spPr>
            <a:xfrm>
              <a:off x="1684502" y="2172429"/>
              <a:ext cx="4237462" cy="2565232"/>
            </a:xfrm>
            <a:custGeom>
              <a:avLst/>
              <a:gdLst>
                <a:gd name="connsiteX0" fmla="*/ 0 w 4237462"/>
                <a:gd name="connsiteY0" fmla="*/ 0 h 2565232"/>
                <a:gd name="connsiteX1" fmla="*/ 4237462 w 4237462"/>
                <a:gd name="connsiteY1" fmla="*/ 0 h 2565232"/>
                <a:gd name="connsiteX2" fmla="*/ 4237462 w 4237462"/>
                <a:gd name="connsiteY2" fmla="*/ 2565232 h 2565232"/>
                <a:gd name="connsiteX3" fmla="*/ 0 w 4237462"/>
                <a:gd name="connsiteY3" fmla="*/ 2565232 h 2565232"/>
              </a:gdLst>
              <a:ahLst/>
              <a:cxnLst>
                <a:cxn ang="0">
                  <a:pos x="connsiteX0" y="connsiteY0"/>
                </a:cxn>
                <a:cxn ang="0">
                  <a:pos x="connsiteX1" y="connsiteY1"/>
                </a:cxn>
                <a:cxn ang="0">
                  <a:pos x="connsiteX2" y="connsiteY2"/>
                </a:cxn>
                <a:cxn ang="0">
                  <a:pos x="connsiteX3" y="connsiteY3"/>
                </a:cxn>
              </a:cxnLst>
              <a:rect l="l" t="t" r="r" b="b"/>
              <a:pathLst>
                <a:path w="4237462" h="2565232">
                  <a:moveTo>
                    <a:pt x="0" y="0"/>
                  </a:moveTo>
                  <a:lnTo>
                    <a:pt x="4237462" y="0"/>
                  </a:lnTo>
                  <a:lnTo>
                    <a:pt x="4237462" y="2565232"/>
                  </a:lnTo>
                  <a:lnTo>
                    <a:pt x="0" y="2565232"/>
                  </a:lnTo>
                  <a:close/>
                </a:path>
              </a:pathLst>
            </a:custGeom>
          </p:spPr>
        </p:pic>
      </p:grpSp>
      <p:sp>
        <p:nvSpPr>
          <p:cNvPr id="24" name="文本框 23"/>
          <p:cNvSpPr txBox="1"/>
          <p:nvPr/>
        </p:nvSpPr>
        <p:spPr>
          <a:xfrm>
            <a:off x="391885" y="161052"/>
            <a:ext cx="3573624" cy="46037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指导教师</a:t>
            </a:r>
          </a:p>
        </p:txBody>
      </p:sp>
    </p:spTree>
    <p:extLst>
      <p:ext uri="{BB962C8B-B14F-4D97-AF65-F5344CB8AC3E}">
        <p14:creationId xmlns:p14="http://schemas.microsoft.com/office/powerpoint/2010/main" val="2556905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455919" y="1921304"/>
            <a:ext cx="6564163" cy="830997"/>
          </a:xfrm>
          <a:prstGeom prst="rect">
            <a:avLst/>
          </a:prstGeom>
          <a:noFill/>
        </p:spPr>
        <p:txBody>
          <a:bodyPr wrap="square" rtlCol="0">
            <a:spAutoFit/>
          </a:bodyPr>
          <a:lstStyle/>
          <a:p>
            <a:pPr algn="r"/>
            <a:r>
              <a:rPr lang="zh-CN" altLang="en-US" sz="4800" dirty="0">
                <a:solidFill>
                  <a:srgbClr val="1B222A"/>
                </a:solidFill>
                <a:latin typeface="微软雅黑" panose="020B0503020204020204" pitchFamily="34" charset="-122"/>
                <a:ea typeface="微软雅黑" panose="020B0503020204020204" pitchFamily="34" charset="-122"/>
              </a:rPr>
              <a:t>感谢您的耐心聆听</a:t>
            </a:r>
          </a:p>
        </p:txBody>
      </p:sp>
      <p:sp>
        <p:nvSpPr>
          <p:cNvPr id="4" name="文本框 3"/>
          <p:cNvSpPr txBox="1"/>
          <p:nvPr/>
        </p:nvSpPr>
        <p:spPr>
          <a:xfrm>
            <a:off x="4184022" y="2838724"/>
            <a:ext cx="7836060" cy="369332"/>
          </a:xfrm>
          <a:prstGeom prst="rect">
            <a:avLst/>
          </a:prstGeom>
          <a:noFill/>
        </p:spPr>
        <p:txBody>
          <a:bodyPr wrap="square" rtlCol="0">
            <a:spAutoFit/>
          </a:bodyPr>
          <a:lstStyle/>
          <a:p>
            <a:pPr algn="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愿每一个个体都能找到自己的使命</a:t>
            </a:r>
          </a:p>
        </p:txBody>
      </p:sp>
      <p:cxnSp>
        <p:nvCxnSpPr>
          <p:cNvPr id="7" name="直接连接符 6"/>
          <p:cNvCxnSpPr/>
          <p:nvPr/>
        </p:nvCxnSpPr>
        <p:spPr>
          <a:xfrm>
            <a:off x="10696497" y="2752301"/>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635826" y="3706960"/>
            <a:ext cx="2384256" cy="369332"/>
          </a:xfrm>
          <a:prstGeom prst="rect">
            <a:avLst/>
          </a:prstGeom>
          <a:noFill/>
        </p:spPr>
        <p:txBody>
          <a:bodyPr wrap="square" rtlCol="0">
            <a:spAutoFit/>
          </a:bodyPr>
          <a:lstStyle/>
          <a:p>
            <a:pPr algn="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及时</a:t>
            </a:r>
          </a:p>
        </p:txBody>
      </p:sp>
      <p:sp>
        <p:nvSpPr>
          <p:cNvPr id="10" name="文本框 9"/>
          <p:cNvSpPr txBox="1"/>
          <p:nvPr/>
        </p:nvSpPr>
        <p:spPr>
          <a:xfrm>
            <a:off x="9635826" y="905640"/>
            <a:ext cx="2384256" cy="1015663"/>
          </a:xfrm>
          <a:prstGeom prst="rect">
            <a:avLst/>
          </a:prstGeom>
          <a:noFill/>
        </p:spPr>
        <p:txBody>
          <a:bodyPr wrap="square" rtlCol="0">
            <a:spAutoFit/>
          </a:bodyPr>
          <a:lstStyle/>
          <a:p>
            <a:pPr algn="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2017</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031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3437" y="3600929"/>
            <a:ext cx="5516645" cy="769441"/>
          </a:xfrm>
          <a:prstGeom prst="rect">
            <a:avLst/>
          </a:prstGeom>
          <a:noFill/>
        </p:spPr>
        <p:txBody>
          <a:bodyPr wrap="square" rtlCol="0">
            <a:spAutoFit/>
          </a:bodyPr>
          <a:lstStyle/>
          <a:p>
            <a:pPr algn="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项目背景</a:t>
            </a:r>
          </a:p>
        </p:txBody>
      </p:sp>
      <p:sp>
        <p:nvSpPr>
          <p:cNvPr id="4" name="TextBox 61"/>
          <p:cNvSpPr txBox="1"/>
          <p:nvPr/>
        </p:nvSpPr>
        <p:spPr>
          <a:xfrm>
            <a:off x="6730048" y="4887681"/>
            <a:ext cx="5212162" cy="215444"/>
          </a:xfrm>
          <a:prstGeom prst="rect">
            <a:avLst/>
          </a:prstGeom>
          <a:noFill/>
        </p:spPr>
        <p:txBody>
          <a:bodyPr wrap="square" lIns="0" tIns="0" rIns="0" bIns="0"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用户痛点</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696497" y="4431926"/>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35826" y="2585265"/>
            <a:ext cx="2384256" cy="1015663"/>
          </a:xfrm>
          <a:prstGeom prst="rect">
            <a:avLst/>
          </a:prstGeom>
          <a:noFill/>
        </p:spPr>
        <p:txBody>
          <a:bodyPr wrap="square" rtlCol="0">
            <a:spAutoFit/>
          </a:bodyPr>
          <a:lstStyle/>
          <a:p>
            <a:pPr algn="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PART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091264" y="4518349"/>
            <a:ext cx="4928817" cy="307777"/>
          </a:xfrm>
          <a:prstGeom prst="rect">
            <a:avLst/>
          </a:prstGeom>
          <a:noFill/>
        </p:spPr>
        <p:txBody>
          <a:bodyPr wrap="square"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市场现状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5"/>
          <p:cNvSpPr/>
          <p:nvPr/>
        </p:nvSpPr>
        <p:spPr bwMode="auto">
          <a:xfrm>
            <a:off x="5406228" y="3078981"/>
            <a:ext cx="1584595" cy="1944276"/>
          </a:xfrm>
          <a:custGeom>
            <a:avLst/>
            <a:gdLst/>
            <a:ahLst/>
            <a:cxnLst>
              <a:cxn ang="0">
                <a:pos x="169" y="528"/>
              </a:cxn>
              <a:cxn ang="0">
                <a:pos x="121" y="430"/>
              </a:cxn>
              <a:cxn ang="0">
                <a:pos x="54" y="428"/>
              </a:cxn>
              <a:cxn ang="0">
                <a:pos x="46" y="390"/>
              </a:cxn>
              <a:cxn ang="0">
                <a:pos x="28" y="376"/>
              </a:cxn>
              <a:cxn ang="0">
                <a:pos x="42" y="366"/>
              </a:cxn>
              <a:cxn ang="0">
                <a:pos x="24" y="356"/>
              </a:cxn>
              <a:cxn ang="0">
                <a:pos x="19" y="332"/>
              </a:cxn>
              <a:cxn ang="0">
                <a:pos x="9" y="305"/>
              </a:cxn>
              <a:cxn ang="0">
                <a:pos x="49" y="233"/>
              </a:cxn>
              <a:cxn ang="0">
                <a:pos x="133" y="58"/>
              </a:cxn>
              <a:cxn ang="0">
                <a:pos x="404" y="174"/>
              </a:cxn>
              <a:cxn ang="0">
                <a:pos x="336" y="387"/>
              </a:cxn>
              <a:cxn ang="0">
                <a:pos x="347" y="534"/>
              </a:cxn>
              <a:cxn ang="0">
                <a:pos x="168" y="534"/>
              </a:cxn>
              <a:cxn ang="0">
                <a:pos x="169" y="528"/>
              </a:cxn>
            </a:cxnLst>
            <a:rect l="0" t="0" r="r" b="b"/>
            <a:pathLst>
              <a:path w="436" h="534">
                <a:moveTo>
                  <a:pt x="169" y="528"/>
                </a:moveTo>
                <a:cubicBezTo>
                  <a:pt x="169" y="528"/>
                  <a:pt x="171" y="428"/>
                  <a:pt x="121" y="430"/>
                </a:cubicBezTo>
                <a:cubicBezTo>
                  <a:pt x="71" y="432"/>
                  <a:pt x="66" y="446"/>
                  <a:pt x="54" y="428"/>
                </a:cubicBezTo>
                <a:cubicBezTo>
                  <a:pt x="42" y="409"/>
                  <a:pt x="54" y="398"/>
                  <a:pt x="46" y="390"/>
                </a:cubicBezTo>
                <a:cubicBezTo>
                  <a:pt x="46" y="390"/>
                  <a:pt x="28" y="384"/>
                  <a:pt x="28" y="376"/>
                </a:cubicBezTo>
                <a:cubicBezTo>
                  <a:pt x="28" y="368"/>
                  <a:pt x="42" y="366"/>
                  <a:pt x="42" y="366"/>
                </a:cubicBezTo>
                <a:cubicBezTo>
                  <a:pt x="42" y="366"/>
                  <a:pt x="24" y="365"/>
                  <a:pt x="24" y="356"/>
                </a:cubicBezTo>
                <a:cubicBezTo>
                  <a:pt x="23" y="348"/>
                  <a:pt x="33" y="338"/>
                  <a:pt x="19" y="332"/>
                </a:cubicBezTo>
                <a:cubicBezTo>
                  <a:pt x="5" y="326"/>
                  <a:pt x="0" y="320"/>
                  <a:pt x="9" y="305"/>
                </a:cubicBezTo>
                <a:cubicBezTo>
                  <a:pt x="18" y="290"/>
                  <a:pt x="52" y="251"/>
                  <a:pt x="49" y="233"/>
                </a:cubicBezTo>
                <a:cubicBezTo>
                  <a:pt x="46" y="216"/>
                  <a:pt x="29" y="117"/>
                  <a:pt x="133" y="58"/>
                </a:cubicBezTo>
                <a:cubicBezTo>
                  <a:pt x="238" y="0"/>
                  <a:pt x="372" y="49"/>
                  <a:pt x="404" y="174"/>
                </a:cubicBezTo>
                <a:cubicBezTo>
                  <a:pt x="436" y="300"/>
                  <a:pt x="336" y="387"/>
                  <a:pt x="336" y="387"/>
                </a:cubicBezTo>
                <a:cubicBezTo>
                  <a:pt x="336" y="387"/>
                  <a:pt x="302" y="480"/>
                  <a:pt x="347" y="534"/>
                </a:cubicBezTo>
                <a:cubicBezTo>
                  <a:pt x="168" y="534"/>
                  <a:pt x="168" y="534"/>
                  <a:pt x="168" y="534"/>
                </a:cubicBezTo>
                <a:lnTo>
                  <a:pt x="169" y="528"/>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55" name="Freeform 94"/>
          <p:cNvSpPr/>
          <p:nvPr/>
        </p:nvSpPr>
        <p:spPr bwMode="auto">
          <a:xfrm>
            <a:off x="6015142" y="3453921"/>
            <a:ext cx="424680" cy="307836"/>
          </a:xfrm>
          <a:custGeom>
            <a:avLst/>
            <a:gdLst/>
            <a:ahLst/>
            <a:cxnLst>
              <a:cxn ang="0">
                <a:pos x="241" y="389"/>
              </a:cxn>
              <a:cxn ang="0">
                <a:pos x="410" y="422"/>
              </a:cxn>
              <a:cxn ang="0">
                <a:pos x="517" y="385"/>
              </a:cxn>
              <a:cxn ang="0">
                <a:pos x="626" y="183"/>
              </a:cxn>
              <a:cxn ang="0">
                <a:pos x="473" y="18"/>
              </a:cxn>
              <a:cxn ang="0">
                <a:pos x="305" y="99"/>
              </a:cxn>
              <a:cxn ang="0">
                <a:pos x="286" y="112"/>
              </a:cxn>
              <a:cxn ang="0">
                <a:pos x="265" y="102"/>
              </a:cxn>
              <a:cxn ang="0">
                <a:pos x="115" y="81"/>
              </a:cxn>
              <a:cxn ang="0">
                <a:pos x="0" y="197"/>
              </a:cxn>
              <a:cxn ang="0">
                <a:pos x="15" y="207"/>
              </a:cxn>
              <a:cxn ang="0">
                <a:pos x="144" y="456"/>
              </a:cxn>
              <a:cxn ang="0">
                <a:pos x="241" y="389"/>
              </a:cxn>
            </a:cxnLst>
            <a:rect l="0" t="0" r="r" b="b"/>
            <a:pathLst>
              <a:path w="630" h="456">
                <a:moveTo>
                  <a:pt x="241" y="389"/>
                </a:moveTo>
                <a:cubicBezTo>
                  <a:pt x="322" y="372"/>
                  <a:pt x="383" y="404"/>
                  <a:pt x="410" y="422"/>
                </a:cubicBezTo>
                <a:cubicBezTo>
                  <a:pt x="430" y="411"/>
                  <a:pt x="469" y="392"/>
                  <a:pt x="517" y="385"/>
                </a:cubicBezTo>
                <a:cubicBezTo>
                  <a:pt x="518" y="326"/>
                  <a:pt x="543" y="229"/>
                  <a:pt x="626" y="183"/>
                </a:cubicBezTo>
                <a:cubicBezTo>
                  <a:pt x="630" y="140"/>
                  <a:pt x="596" y="38"/>
                  <a:pt x="473" y="18"/>
                </a:cubicBezTo>
                <a:cubicBezTo>
                  <a:pt x="360" y="0"/>
                  <a:pt x="308" y="95"/>
                  <a:pt x="305" y="99"/>
                </a:cubicBezTo>
                <a:cubicBezTo>
                  <a:pt x="302" y="106"/>
                  <a:pt x="294" y="111"/>
                  <a:pt x="286" y="112"/>
                </a:cubicBezTo>
                <a:cubicBezTo>
                  <a:pt x="278" y="112"/>
                  <a:pt x="270" y="109"/>
                  <a:pt x="265" y="102"/>
                </a:cubicBezTo>
                <a:cubicBezTo>
                  <a:pt x="263" y="100"/>
                  <a:pt x="226" y="54"/>
                  <a:pt x="115" y="81"/>
                </a:cubicBezTo>
                <a:cubicBezTo>
                  <a:pt x="23" y="102"/>
                  <a:pt x="4" y="172"/>
                  <a:pt x="0" y="197"/>
                </a:cubicBezTo>
                <a:cubicBezTo>
                  <a:pt x="5" y="200"/>
                  <a:pt x="10" y="203"/>
                  <a:pt x="15" y="207"/>
                </a:cubicBezTo>
                <a:cubicBezTo>
                  <a:pt x="108" y="274"/>
                  <a:pt x="136" y="382"/>
                  <a:pt x="144" y="456"/>
                </a:cubicBezTo>
                <a:cubicBezTo>
                  <a:pt x="163" y="426"/>
                  <a:pt x="194" y="398"/>
                  <a:pt x="241" y="389"/>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400" dirty="0">
              <a:solidFill>
                <a:schemeClr val="accent1"/>
              </a:solidFill>
              <a:latin typeface="微软雅黑" panose="020B0503020204020204" pitchFamily="34" charset="-122"/>
            </a:endParaRPr>
          </a:p>
        </p:txBody>
      </p:sp>
      <p:sp>
        <p:nvSpPr>
          <p:cNvPr id="58" name="Freeform 95"/>
          <p:cNvSpPr/>
          <p:nvPr/>
        </p:nvSpPr>
        <p:spPr bwMode="auto">
          <a:xfrm>
            <a:off x="5670236" y="3277532"/>
            <a:ext cx="1153826" cy="1031365"/>
          </a:xfrm>
          <a:custGeom>
            <a:avLst/>
            <a:gdLst/>
            <a:ahLst/>
            <a:cxnLst>
              <a:cxn ang="0">
                <a:pos x="1586" y="533"/>
              </a:cxn>
              <a:cxn ang="0">
                <a:pos x="1180" y="215"/>
              </a:cxn>
              <a:cxn ang="0">
                <a:pos x="327" y="309"/>
              </a:cxn>
              <a:cxn ang="0">
                <a:pos x="446" y="934"/>
              </a:cxn>
              <a:cxn ang="0">
                <a:pos x="498" y="508"/>
              </a:cxn>
              <a:cxn ang="0">
                <a:pos x="264" y="643"/>
              </a:cxn>
              <a:cxn ang="0">
                <a:pos x="415" y="697"/>
              </a:cxn>
              <a:cxn ang="0">
                <a:pos x="434" y="741"/>
              </a:cxn>
              <a:cxn ang="0">
                <a:pos x="219" y="660"/>
              </a:cxn>
              <a:cxn ang="0">
                <a:pos x="466" y="438"/>
              </a:cxn>
              <a:cxn ang="0">
                <a:pos x="790" y="314"/>
              </a:cxn>
              <a:cxn ang="0">
                <a:pos x="1145" y="323"/>
              </a:cxn>
              <a:cxn ang="0">
                <a:pos x="1449" y="496"/>
              </a:cxn>
              <a:cxn ang="0">
                <a:pos x="1556" y="882"/>
              </a:cxn>
              <a:cxn ang="0">
                <a:pos x="1272" y="974"/>
              </a:cxn>
              <a:cxn ang="0">
                <a:pos x="807" y="1047"/>
              </a:cxn>
              <a:cxn ang="0">
                <a:pos x="717" y="974"/>
              </a:cxn>
              <a:cxn ang="0">
                <a:pos x="760" y="954"/>
              </a:cxn>
              <a:cxn ang="0">
                <a:pos x="942" y="931"/>
              </a:cxn>
              <a:cxn ang="0">
                <a:pos x="1454" y="953"/>
              </a:cxn>
              <a:cxn ang="0">
                <a:pos x="1460" y="727"/>
              </a:cxn>
              <a:cxn ang="0">
                <a:pos x="1415" y="530"/>
              </a:cxn>
              <a:cxn ang="0">
                <a:pos x="1076" y="644"/>
              </a:cxn>
              <a:cxn ang="0">
                <a:pos x="1264" y="785"/>
              </a:cxn>
              <a:cxn ang="0">
                <a:pos x="934" y="733"/>
              </a:cxn>
              <a:cxn ang="0">
                <a:pos x="762" y="698"/>
              </a:cxn>
              <a:cxn ang="0">
                <a:pos x="649" y="831"/>
              </a:cxn>
              <a:cxn ang="0">
                <a:pos x="467" y="1053"/>
              </a:cxn>
              <a:cxn ang="0">
                <a:pos x="817" y="1278"/>
              </a:cxn>
              <a:cxn ang="0">
                <a:pos x="1161" y="1148"/>
              </a:cxn>
              <a:cxn ang="0">
                <a:pos x="1107" y="1079"/>
              </a:cxn>
              <a:cxn ang="0">
                <a:pos x="1206" y="1132"/>
              </a:cxn>
              <a:cxn ang="0">
                <a:pos x="1176" y="1277"/>
              </a:cxn>
              <a:cxn ang="0">
                <a:pos x="837" y="1335"/>
              </a:cxn>
              <a:cxn ang="0">
                <a:pos x="1340" y="1413"/>
              </a:cxn>
              <a:cxn ang="0">
                <a:pos x="1704" y="806"/>
              </a:cxn>
            </a:cxnLst>
            <a:rect l="0" t="0" r="r" b="b"/>
            <a:pathLst>
              <a:path w="1711" h="1531">
                <a:moveTo>
                  <a:pt x="1704" y="806"/>
                </a:moveTo>
                <a:cubicBezTo>
                  <a:pt x="1698" y="609"/>
                  <a:pt x="1586" y="533"/>
                  <a:pt x="1586" y="533"/>
                </a:cubicBezTo>
                <a:cubicBezTo>
                  <a:pt x="1586" y="533"/>
                  <a:pt x="1573" y="438"/>
                  <a:pt x="1486" y="336"/>
                </a:cubicBezTo>
                <a:cubicBezTo>
                  <a:pt x="1352" y="188"/>
                  <a:pt x="1180" y="215"/>
                  <a:pt x="1180" y="215"/>
                </a:cubicBezTo>
                <a:cubicBezTo>
                  <a:pt x="959" y="0"/>
                  <a:pt x="732" y="165"/>
                  <a:pt x="732" y="165"/>
                </a:cubicBezTo>
                <a:cubicBezTo>
                  <a:pt x="417" y="62"/>
                  <a:pt x="327" y="309"/>
                  <a:pt x="327" y="309"/>
                </a:cubicBezTo>
                <a:cubicBezTo>
                  <a:pt x="147" y="328"/>
                  <a:pt x="0" y="540"/>
                  <a:pt x="132" y="766"/>
                </a:cubicBezTo>
                <a:cubicBezTo>
                  <a:pt x="233" y="940"/>
                  <a:pt x="382" y="942"/>
                  <a:pt x="446" y="934"/>
                </a:cubicBezTo>
                <a:cubicBezTo>
                  <a:pt x="466" y="879"/>
                  <a:pt x="511" y="818"/>
                  <a:pt x="608" y="791"/>
                </a:cubicBezTo>
                <a:cubicBezTo>
                  <a:pt x="609" y="782"/>
                  <a:pt x="621" y="597"/>
                  <a:pt x="498" y="508"/>
                </a:cubicBezTo>
                <a:cubicBezTo>
                  <a:pt x="424" y="455"/>
                  <a:pt x="342" y="468"/>
                  <a:pt x="297" y="503"/>
                </a:cubicBezTo>
                <a:cubicBezTo>
                  <a:pt x="254" y="536"/>
                  <a:pt x="242" y="587"/>
                  <a:pt x="264" y="643"/>
                </a:cubicBezTo>
                <a:cubicBezTo>
                  <a:pt x="275" y="671"/>
                  <a:pt x="292" y="690"/>
                  <a:pt x="316" y="700"/>
                </a:cubicBezTo>
                <a:cubicBezTo>
                  <a:pt x="361" y="719"/>
                  <a:pt x="415" y="697"/>
                  <a:pt x="415" y="697"/>
                </a:cubicBezTo>
                <a:cubicBezTo>
                  <a:pt x="427" y="692"/>
                  <a:pt x="441" y="697"/>
                  <a:pt x="447" y="710"/>
                </a:cubicBezTo>
                <a:cubicBezTo>
                  <a:pt x="452" y="722"/>
                  <a:pt x="446" y="736"/>
                  <a:pt x="434" y="741"/>
                </a:cubicBezTo>
                <a:cubicBezTo>
                  <a:pt x="431" y="742"/>
                  <a:pt x="361" y="771"/>
                  <a:pt x="297" y="744"/>
                </a:cubicBezTo>
                <a:cubicBezTo>
                  <a:pt x="262" y="730"/>
                  <a:pt x="235" y="701"/>
                  <a:pt x="219" y="660"/>
                </a:cubicBezTo>
                <a:cubicBezTo>
                  <a:pt x="189" y="584"/>
                  <a:pt x="208" y="511"/>
                  <a:pt x="268" y="465"/>
                </a:cubicBezTo>
                <a:cubicBezTo>
                  <a:pt x="323" y="422"/>
                  <a:pt x="398" y="413"/>
                  <a:pt x="466" y="438"/>
                </a:cubicBezTo>
                <a:cubicBezTo>
                  <a:pt x="478" y="387"/>
                  <a:pt x="518" y="319"/>
                  <a:pt x="614" y="296"/>
                </a:cubicBezTo>
                <a:cubicBezTo>
                  <a:pt x="707" y="274"/>
                  <a:pt x="762" y="295"/>
                  <a:pt x="790" y="314"/>
                </a:cubicBezTo>
                <a:cubicBezTo>
                  <a:pt x="824" y="270"/>
                  <a:pt x="893" y="217"/>
                  <a:pt x="992" y="233"/>
                </a:cubicBezTo>
                <a:cubicBezTo>
                  <a:pt x="1074" y="246"/>
                  <a:pt x="1121" y="289"/>
                  <a:pt x="1145" y="323"/>
                </a:cubicBezTo>
                <a:cubicBezTo>
                  <a:pt x="1168" y="355"/>
                  <a:pt x="1182" y="392"/>
                  <a:pt x="1185" y="426"/>
                </a:cubicBezTo>
                <a:cubicBezTo>
                  <a:pt x="1278" y="403"/>
                  <a:pt x="1386" y="432"/>
                  <a:pt x="1449" y="496"/>
                </a:cubicBezTo>
                <a:cubicBezTo>
                  <a:pt x="1501" y="549"/>
                  <a:pt x="1519" y="621"/>
                  <a:pt x="1500" y="699"/>
                </a:cubicBezTo>
                <a:cubicBezTo>
                  <a:pt x="1524" y="723"/>
                  <a:pt x="1570" y="782"/>
                  <a:pt x="1556" y="882"/>
                </a:cubicBezTo>
                <a:cubicBezTo>
                  <a:pt x="1549" y="935"/>
                  <a:pt x="1520" y="976"/>
                  <a:pt x="1474" y="997"/>
                </a:cubicBezTo>
                <a:cubicBezTo>
                  <a:pt x="1416" y="1024"/>
                  <a:pt x="1336" y="1015"/>
                  <a:pt x="1272" y="974"/>
                </a:cubicBezTo>
                <a:cubicBezTo>
                  <a:pt x="1180" y="916"/>
                  <a:pt x="1038" y="913"/>
                  <a:pt x="972" y="968"/>
                </a:cubicBezTo>
                <a:cubicBezTo>
                  <a:pt x="922" y="1010"/>
                  <a:pt x="863" y="1052"/>
                  <a:pt x="807" y="1047"/>
                </a:cubicBezTo>
                <a:cubicBezTo>
                  <a:pt x="803" y="1047"/>
                  <a:pt x="799" y="1046"/>
                  <a:pt x="794" y="1045"/>
                </a:cubicBezTo>
                <a:cubicBezTo>
                  <a:pt x="762" y="1038"/>
                  <a:pt x="735" y="1014"/>
                  <a:pt x="717" y="974"/>
                </a:cubicBezTo>
                <a:cubicBezTo>
                  <a:pt x="711" y="962"/>
                  <a:pt x="716" y="948"/>
                  <a:pt x="728" y="942"/>
                </a:cubicBezTo>
                <a:cubicBezTo>
                  <a:pt x="740" y="937"/>
                  <a:pt x="754" y="942"/>
                  <a:pt x="760" y="954"/>
                </a:cubicBezTo>
                <a:cubicBezTo>
                  <a:pt x="772" y="980"/>
                  <a:pt x="787" y="994"/>
                  <a:pt x="805" y="998"/>
                </a:cubicBezTo>
                <a:cubicBezTo>
                  <a:pt x="844" y="1007"/>
                  <a:pt x="902" y="964"/>
                  <a:pt x="942" y="931"/>
                </a:cubicBezTo>
                <a:cubicBezTo>
                  <a:pt x="1024" y="862"/>
                  <a:pt x="1187" y="864"/>
                  <a:pt x="1297" y="934"/>
                </a:cubicBezTo>
                <a:cubicBezTo>
                  <a:pt x="1348" y="966"/>
                  <a:pt x="1410" y="974"/>
                  <a:pt x="1454" y="953"/>
                </a:cubicBezTo>
                <a:cubicBezTo>
                  <a:pt x="1485" y="939"/>
                  <a:pt x="1504" y="912"/>
                  <a:pt x="1509" y="876"/>
                </a:cubicBezTo>
                <a:cubicBezTo>
                  <a:pt x="1523" y="774"/>
                  <a:pt x="1460" y="728"/>
                  <a:pt x="1460" y="727"/>
                </a:cubicBezTo>
                <a:cubicBezTo>
                  <a:pt x="1451" y="721"/>
                  <a:pt x="1448" y="711"/>
                  <a:pt x="1450" y="701"/>
                </a:cubicBezTo>
                <a:cubicBezTo>
                  <a:pt x="1470" y="633"/>
                  <a:pt x="1458" y="574"/>
                  <a:pt x="1415" y="530"/>
                </a:cubicBezTo>
                <a:cubicBezTo>
                  <a:pt x="1363" y="476"/>
                  <a:pt x="1272" y="453"/>
                  <a:pt x="1195" y="473"/>
                </a:cubicBezTo>
                <a:cubicBezTo>
                  <a:pt x="1093" y="499"/>
                  <a:pt x="1078" y="609"/>
                  <a:pt x="1076" y="644"/>
                </a:cubicBezTo>
                <a:cubicBezTo>
                  <a:pt x="1136" y="647"/>
                  <a:pt x="1204" y="674"/>
                  <a:pt x="1267" y="751"/>
                </a:cubicBezTo>
                <a:cubicBezTo>
                  <a:pt x="1275" y="762"/>
                  <a:pt x="1274" y="777"/>
                  <a:pt x="1264" y="785"/>
                </a:cubicBezTo>
                <a:cubicBezTo>
                  <a:pt x="1253" y="794"/>
                  <a:pt x="1238" y="792"/>
                  <a:pt x="1230" y="782"/>
                </a:cubicBezTo>
                <a:cubicBezTo>
                  <a:pt x="1095" y="617"/>
                  <a:pt x="941" y="728"/>
                  <a:pt x="934" y="733"/>
                </a:cubicBezTo>
                <a:cubicBezTo>
                  <a:pt x="925" y="740"/>
                  <a:pt x="912" y="739"/>
                  <a:pt x="904" y="732"/>
                </a:cubicBezTo>
                <a:cubicBezTo>
                  <a:pt x="902" y="730"/>
                  <a:pt x="845" y="681"/>
                  <a:pt x="762" y="698"/>
                </a:cubicBezTo>
                <a:cubicBezTo>
                  <a:pt x="683" y="714"/>
                  <a:pt x="669" y="810"/>
                  <a:pt x="669" y="811"/>
                </a:cubicBezTo>
                <a:cubicBezTo>
                  <a:pt x="667" y="821"/>
                  <a:pt x="659" y="829"/>
                  <a:pt x="649" y="831"/>
                </a:cubicBezTo>
                <a:cubicBezTo>
                  <a:pt x="466" y="864"/>
                  <a:pt x="476" y="1025"/>
                  <a:pt x="476" y="1032"/>
                </a:cubicBezTo>
                <a:cubicBezTo>
                  <a:pt x="477" y="1040"/>
                  <a:pt x="473" y="1048"/>
                  <a:pt x="467" y="1053"/>
                </a:cubicBezTo>
                <a:cubicBezTo>
                  <a:pt x="495" y="1292"/>
                  <a:pt x="815" y="1270"/>
                  <a:pt x="815" y="1270"/>
                </a:cubicBezTo>
                <a:cubicBezTo>
                  <a:pt x="816" y="1273"/>
                  <a:pt x="816" y="1276"/>
                  <a:pt x="817" y="1278"/>
                </a:cubicBezTo>
                <a:cubicBezTo>
                  <a:pt x="826" y="1282"/>
                  <a:pt x="1041" y="1363"/>
                  <a:pt x="1138" y="1248"/>
                </a:cubicBezTo>
                <a:cubicBezTo>
                  <a:pt x="1162" y="1208"/>
                  <a:pt x="1170" y="1174"/>
                  <a:pt x="1161" y="1148"/>
                </a:cubicBezTo>
                <a:cubicBezTo>
                  <a:pt x="1151" y="1120"/>
                  <a:pt x="1122" y="1110"/>
                  <a:pt x="1122" y="1110"/>
                </a:cubicBezTo>
                <a:cubicBezTo>
                  <a:pt x="1109" y="1106"/>
                  <a:pt x="1103" y="1092"/>
                  <a:pt x="1107" y="1079"/>
                </a:cubicBezTo>
                <a:cubicBezTo>
                  <a:pt x="1111" y="1067"/>
                  <a:pt x="1125" y="1060"/>
                  <a:pt x="1138" y="1064"/>
                </a:cubicBezTo>
                <a:cubicBezTo>
                  <a:pt x="1140" y="1065"/>
                  <a:pt x="1188" y="1082"/>
                  <a:pt x="1206" y="1132"/>
                </a:cubicBezTo>
                <a:cubicBezTo>
                  <a:pt x="1221" y="1172"/>
                  <a:pt x="1211" y="1220"/>
                  <a:pt x="1178" y="1274"/>
                </a:cubicBezTo>
                <a:cubicBezTo>
                  <a:pt x="1177" y="1275"/>
                  <a:pt x="1177" y="1276"/>
                  <a:pt x="1176" y="1277"/>
                </a:cubicBezTo>
                <a:cubicBezTo>
                  <a:pt x="1116" y="1350"/>
                  <a:pt x="1024" y="1363"/>
                  <a:pt x="946" y="1356"/>
                </a:cubicBezTo>
                <a:cubicBezTo>
                  <a:pt x="903" y="1353"/>
                  <a:pt x="864" y="1343"/>
                  <a:pt x="837" y="1335"/>
                </a:cubicBezTo>
                <a:cubicBezTo>
                  <a:pt x="893" y="1460"/>
                  <a:pt x="1019" y="1517"/>
                  <a:pt x="1153" y="1523"/>
                </a:cubicBezTo>
                <a:cubicBezTo>
                  <a:pt x="1310" y="1531"/>
                  <a:pt x="1340" y="1413"/>
                  <a:pt x="1340" y="1413"/>
                </a:cubicBezTo>
                <a:cubicBezTo>
                  <a:pt x="1551" y="1329"/>
                  <a:pt x="1506" y="1116"/>
                  <a:pt x="1506" y="1116"/>
                </a:cubicBezTo>
                <a:cubicBezTo>
                  <a:pt x="1594" y="1103"/>
                  <a:pt x="1711" y="1004"/>
                  <a:pt x="1704" y="806"/>
                </a:cubicBezTo>
                <a:close/>
              </a:path>
            </a:pathLst>
          </a:custGeom>
          <a:solidFill>
            <a:schemeClr val="bg1">
              <a:lumMod val="95000"/>
            </a:schemeClr>
          </a:solidFill>
          <a:ln w="9525">
            <a:noFill/>
            <a:round/>
          </a:ln>
        </p:spPr>
        <p:txBody>
          <a:bodyPr vert="horz" wrap="square" lIns="121920" tIns="60960" rIns="121920" bIns="60960" numCol="1" anchor="t" anchorCtr="0" compatLnSpc="1"/>
          <a:lstStyle/>
          <a:p>
            <a:endParaRPr lang="en-US" sz="2400" dirty="0">
              <a:solidFill>
                <a:schemeClr val="accent1"/>
              </a:solidFill>
              <a:latin typeface="微软雅黑" panose="020B0503020204020204" pitchFamily="34" charset="-122"/>
            </a:endParaRPr>
          </a:p>
        </p:txBody>
      </p:sp>
      <p:sp>
        <p:nvSpPr>
          <p:cNvPr id="73" name="Oval 10"/>
          <p:cNvSpPr>
            <a:spLocks noChangeArrowheads="1"/>
          </p:cNvSpPr>
          <p:nvPr/>
        </p:nvSpPr>
        <p:spPr bwMode="auto">
          <a:xfrm rot="2441522">
            <a:off x="7568958" y="2356535"/>
            <a:ext cx="437990" cy="439481"/>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75" name="Freeform 11"/>
          <p:cNvSpPr/>
          <p:nvPr/>
        </p:nvSpPr>
        <p:spPr bwMode="auto">
          <a:xfrm rot="2441522">
            <a:off x="7533302" y="2673999"/>
            <a:ext cx="114712" cy="105774"/>
          </a:xfrm>
          <a:custGeom>
            <a:avLst/>
            <a:gdLst/>
            <a:ahLst/>
            <a:cxnLst>
              <a:cxn ang="0">
                <a:pos x="0" y="0"/>
              </a:cxn>
              <a:cxn ang="0">
                <a:pos x="8" y="71"/>
              </a:cxn>
              <a:cxn ang="0">
                <a:pos x="77" y="13"/>
              </a:cxn>
              <a:cxn ang="0">
                <a:pos x="0" y="0"/>
              </a:cxn>
            </a:cxnLst>
            <a:rect l="0" t="0" r="r" b="b"/>
            <a:pathLst>
              <a:path w="77" h="71">
                <a:moveTo>
                  <a:pt x="0" y="0"/>
                </a:moveTo>
                <a:lnTo>
                  <a:pt x="8" y="71"/>
                </a:lnTo>
                <a:lnTo>
                  <a:pt x="77" y="13"/>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91" name="Freeform 65"/>
          <p:cNvSpPr>
            <a:spLocks noEditPoints="1"/>
          </p:cNvSpPr>
          <p:nvPr/>
        </p:nvSpPr>
        <p:spPr bwMode="auto">
          <a:xfrm>
            <a:off x="7653980" y="2428361"/>
            <a:ext cx="245512" cy="272982"/>
          </a:xfrm>
          <a:custGeom>
            <a:avLst/>
            <a:gdLst/>
            <a:ahLst/>
            <a:cxnLst>
              <a:cxn ang="0">
                <a:pos x="151" y="125"/>
              </a:cxn>
              <a:cxn ang="0">
                <a:pos x="144" y="120"/>
              </a:cxn>
              <a:cxn ang="0">
                <a:pos x="107" y="104"/>
              </a:cxn>
              <a:cxn ang="0">
                <a:pos x="105" y="102"/>
              </a:cxn>
              <a:cxn ang="0">
                <a:pos x="102" y="95"/>
              </a:cxn>
              <a:cxn ang="0">
                <a:pos x="100" y="91"/>
              </a:cxn>
              <a:cxn ang="0">
                <a:pos x="99" y="89"/>
              </a:cxn>
              <a:cxn ang="0">
                <a:pos x="102" y="73"/>
              </a:cxn>
              <a:cxn ang="0">
                <a:pos x="102" y="72"/>
              </a:cxn>
              <a:cxn ang="0">
                <a:pos x="108" y="57"/>
              </a:cxn>
              <a:cxn ang="0">
                <a:pos x="108" y="57"/>
              </a:cxn>
              <a:cxn ang="0">
                <a:pos x="109" y="47"/>
              </a:cxn>
              <a:cxn ang="0">
                <a:pos x="108" y="45"/>
              </a:cxn>
              <a:cxn ang="0">
                <a:pos x="106" y="42"/>
              </a:cxn>
              <a:cxn ang="0">
                <a:pos x="106" y="27"/>
              </a:cxn>
              <a:cxn ang="0">
                <a:pos x="102" y="17"/>
              </a:cxn>
              <a:cxn ang="0">
                <a:pos x="97" y="13"/>
              </a:cxn>
              <a:cxn ang="0">
                <a:pos x="97" y="13"/>
              </a:cxn>
              <a:cxn ang="0">
                <a:pos x="95" y="6"/>
              </a:cxn>
              <a:cxn ang="0">
                <a:pos x="99" y="4"/>
              </a:cxn>
              <a:cxn ang="0">
                <a:pos x="83" y="3"/>
              </a:cxn>
              <a:cxn ang="0">
                <a:pos x="82" y="3"/>
              </a:cxn>
              <a:cxn ang="0">
                <a:pos x="79" y="4"/>
              </a:cxn>
              <a:cxn ang="0">
                <a:pos x="59" y="13"/>
              </a:cxn>
              <a:cxn ang="0">
                <a:pos x="51" y="25"/>
              </a:cxn>
              <a:cxn ang="0">
                <a:pos x="51" y="34"/>
              </a:cxn>
              <a:cxn ang="0">
                <a:pos x="51" y="42"/>
              </a:cxn>
              <a:cxn ang="0">
                <a:pos x="50" y="44"/>
              </a:cxn>
              <a:cxn ang="0">
                <a:pos x="48" y="48"/>
              </a:cxn>
              <a:cxn ang="0">
                <a:pos x="49" y="51"/>
              </a:cxn>
              <a:cxn ang="0">
                <a:pos x="51" y="59"/>
              </a:cxn>
              <a:cxn ang="0">
                <a:pos x="53" y="66"/>
              </a:cxn>
              <a:cxn ang="0">
                <a:pos x="58" y="77"/>
              </a:cxn>
              <a:cxn ang="0">
                <a:pos x="59" y="79"/>
              </a:cxn>
              <a:cxn ang="0">
                <a:pos x="58" y="89"/>
              </a:cxn>
              <a:cxn ang="0">
                <a:pos x="57" y="91"/>
              </a:cxn>
              <a:cxn ang="0">
                <a:pos x="54" y="95"/>
              </a:cxn>
              <a:cxn ang="0">
                <a:pos x="51" y="102"/>
              </a:cxn>
              <a:cxn ang="0">
                <a:pos x="50" y="103"/>
              </a:cxn>
              <a:cxn ang="0">
                <a:pos x="38" y="108"/>
              </a:cxn>
              <a:cxn ang="0">
                <a:pos x="25" y="114"/>
              </a:cxn>
              <a:cxn ang="0">
                <a:pos x="13" y="120"/>
              </a:cxn>
              <a:cxn ang="0">
                <a:pos x="6" y="125"/>
              </a:cxn>
              <a:cxn ang="0">
                <a:pos x="0" y="149"/>
              </a:cxn>
              <a:cxn ang="0">
                <a:pos x="61" y="170"/>
              </a:cxn>
              <a:cxn ang="0">
                <a:pos x="61" y="170"/>
              </a:cxn>
              <a:cxn ang="0">
                <a:pos x="90" y="171"/>
              </a:cxn>
              <a:cxn ang="0">
                <a:pos x="97" y="169"/>
              </a:cxn>
              <a:cxn ang="0">
                <a:pos x="157" y="149"/>
              </a:cxn>
              <a:cxn ang="0">
                <a:pos x="151" y="125"/>
              </a:cxn>
              <a:cxn ang="0">
                <a:pos x="62" y="158"/>
              </a:cxn>
              <a:cxn ang="0">
                <a:pos x="62" y="157"/>
              </a:cxn>
              <a:cxn ang="0">
                <a:pos x="62" y="157"/>
              </a:cxn>
              <a:cxn ang="0">
                <a:pos x="62" y="158"/>
              </a:cxn>
            </a:cxnLst>
            <a:rect l="0" t="0" r="r" b="b"/>
            <a:pathLst>
              <a:path w="157" h="175">
                <a:moveTo>
                  <a:pt x="151" y="125"/>
                </a:moveTo>
                <a:cubicBezTo>
                  <a:pt x="149" y="123"/>
                  <a:pt x="147" y="121"/>
                  <a:pt x="144" y="120"/>
                </a:cubicBezTo>
                <a:cubicBezTo>
                  <a:pt x="132" y="114"/>
                  <a:pt x="120" y="109"/>
                  <a:pt x="107" y="104"/>
                </a:cubicBezTo>
                <a:cubicBezTo>
                  <a:pt x="106" y="103"/>
                  <a:pt x="105" y="103"/>
                  <a:pt x="105" y="102"/>
                </a:cubicBezTo>
                <a:cubicBezTo>
                  <a:pt x="104" y="99"/>
                  <a:pt x="103" y="97"/>
                  <a:pt x="102" y="95"/>
                </a:cubicBezTo>
                <a:cubicBezTo>
                  <a:pt x="102" y="93"/>
                  <a:pt x="101" y="92"/>
                  <a:pt x="100" y="91"/>
                </a:cubicBezTo>
                <a:cubicBezTo>
                  <a:pt x="99" y="91"/>
                  <a:pt x="99" y="90"/>
                  <a:pt x="99" y="89"/>
                </a:cubicBezTo>
                <a:cubicBezTo>
                  <a:pt x="99" y="84"/>
                  <a:pt x="97" y="78"/>
                  <a:pt x="102" y="73"/>
                </a:cubicBezTo>
                <a:cubicBezTo>
                  <a:pt x="102" y="73"/>
                  <a:pt x="102" y="73"/>
                  <a:pt x="102" y="72"/>
                </a:cubicBezTo>
                <a:cubicBezTo>
                  <a:pt x="104" y="68"/>
                  <a:pt x="105" y="62"/>
                  <a:pt x="108" y="57"/>
                </a:cubicBezTo>
                <a:cubicBezTo>
                  <a:pt x="108" y="57"/>
                  <a:pt x="108" y="57"/>
                  <a:pt x="108" y="57"/>
                </a:cubicBezTo>
                <a:cubicBezTo>
                  <a:pt x="108" y="54"/>
                  <a:pt x="108" y="50"/>
                  <a:pt x="109" y="47"/>
                </a:cubicBezTo>
                <a:cubicBezTo>
                  <a:pt x="109" y="46"/>
                  <a:pt x="108" y="46"/>
                  <a:pt x="108" y="45"/>
                </a:cubicBezTo>
                <a:cubicBezTo>
                  <a:pt x="106" y="45"/>
                  <a:pt x="106" y="43"/>
                  <a:pt x="106" y="42"/>
                </a:cubicBezTo>
                <a:cubicBezTo>
                  <a:pt x="106" y="35"/>
                  <a:pt x="106" y="34"/>
                  <a:pt x="106" y="27"/>
                </a:cubicBezTo>
                <a:cubicBezTo>
                  <a:pt x="106" y="24"/>
                  <a:pt x="105" y="20"/>
                  <a:pt x="102" y="17"/>
                </a:cubicBezTo>
                <a:cubicBezTo>
                  <a:pt x="100" y="16"/>
                  <a:pt x="99" y="14"/>
                  <a:pt x="97" y="13"/>
                </a:cubicBezTo>
                <a:cubicBezTo>
                  <a:pt x="97" y="13"/>
                  <a:pt x="97" y="13"/>
                  <a:pt x="97" y="13"/>
                </a:cubicBezTo>
                <a:cubicBezTo>
                  <a:pt x="97" y="13"/>
                  <a:pt x="92" y="9"/>
                  <a:pt x="95" y="6"/>
                </a:cubicBezTo>
                <a:cubicBezTo>
                  <a:pt x="96" y="4"/>
                  <a:pt x="99" y="4"/>
                  <a:pt x="99" y="4"/>
                </a:cubicBezTo>
                <a:cubicBezTo>
                  <a:pt x="99" y="4"/>
                  <a:pt x="95" y="0"/>
                  <a:pt x="83" y="3"/>
                </a:cubicBezTo>
                <a:cubicBezTo>
                  <a:pt x="82" y="3"/>
                  <a:pt x="82" y="3"/>
                  <a:pt x="82" y="3"/>
                </a:cubicBezTo>
                <a:cubicBezTo>
                  <a:pt x="81" y="3"/>
                  <a:pt x="80" y="4"/>
                  <a:pt x="79" y="4"/>
                </a:cubicBezTo>
                <a:cubicBezTo>
                  <a:pt x="72" y="6"/>
                  <a:pt x="65" y="8"/>
                  <a:pt x="59" y="13"/>
                </a:cubicBezTo>
                <a:cubicBezTo>
                  <a:pt x="55" y="16"/>
                  <a:pt x="52" y="20"/>
                  <a:pt x="51" y="25"/>
                </a:cubicBezTo>
                <a:cubicBezTo>
                  <a:pt x="51" y="28"/>
                  <a:pt x="51" y="31"/>
                  <a:pt x="51" y="34"/>
                </a:cubicBezTo>
                <a:cubicBezTo>
                  <a:pt x="51" y="38"/>
                  <a:pt x="51" y="37"/>
                  <a:pt x="51" y="42"/>
                </a:cubicBezTo>
                <a:cubicBezTo>
                  <a:pt x="51" y="43"/>
                  <a:pt x="51" y="44"/>
                  <a:pt x="50" y="44"/>
                </a:cubicBezTo>
                <a:cubicBezTo>
                  <a:pt x="48" y="45"/>
                  <a:pt x="48" y="46"/>
                  <a:pt x="48" y="48"/>
                </a:cubicBezTo>
                <a:cubicBezTo>
                  <a:pt x="49" y="49"/>
                  <a:pt x="48" y="50"/>
                  <a:pt x="49" y="51"/>
                </a:cubicBezTo>
                <a:cubicBezTo>
                  <a:pt x="49" y="54"/>
                  <a:pt x="50" y="57"/>
                  <a:pt x="51" y="59"/>
                </a:cubicBezTo>
                <a:cubicBezTo>
                  <a:pt x="51" y="62"/>
                  <a:pt x="53" y="64"/>
                  <a:pt x="53" y="66"/>
                </a:cubicBezTo>
                <a:cubicBezTo>
                  <a:pt x="54" y="70"/>
                  <a:pt x="55" y="74"/>
                  <a:pt x="58" y="77"/>
                </a:cubicBezTo>
                <a:cubicBezTo>
                  <a:pt x="59" y="78"/>
                  <a:pt x="59" y="79"/>
                  <a:pt x="59" y="79"/>
                </a:cubicBezTo>
                <a:cubicBezTo>
                  <a:pt x="59" y="83"/>
                  <a:pt x="58" y="86"/>
                  <a:pt x="58" y="89"/>
                </a:cubicBezTo>
                <a:cubicBezTo>
                  <a:pt x="58" y="90"/>
                  <a:pt x="57" y="91"/>
                  <a:pt x="57" y="91"/>
                </a:cubicBezTo>
                <a:cubicBezTo>
                  <a:pt x="54" y="91"/>
                  <a:pt x="54" y="93"/>
                  <a:pt x="54" y="95"/>
                </a:cubicBezTo>
                <a:cubicBezTo>
                  <a:pt x="53" y="97"/>
                  <a:pt x="52" y="99"/>
                  <a:pt x="51" y="102"/>
                </a:cubicBezTo>
                <a:cubicBezTo>
                  <a:pt x="51" y="102"/>
                  <a:pt x="50" y="103"/>
                  <a:pt x="50" y="103"/>
                </a:cubicBezTo>
                <a:cubicBezTo>
                  <a:pt x="46" y="105"/>
                  <a:pt x="42" y="107"/>
                  <a:pt x="38" y="108"/>
                </a:cubicBezTo>
                <a:cubicBezTo>
                  <a:pt x="33" y="110"/>
                  <a:pt x="29" y="112"/>
                  <a:pt x="25" y="114"/>
                </a:cubicBezTo>
                <a:cubicBezTo>
                  <a:pt x="21" y="116"/>
                  <a:pt x="17" y="118"/>
                  <a:pt x="13" y="120"/>
                </a:cubicBezTo>
                <a:cubicBezTo>
                  <a:pt x="10" y="122"/>
                  <a:pt x="8" y="123"/>
                  <a:pt x="6" y="125"/>
                </a:cubicBezTo>
                <a:cubicBezTo>
                  <a:pt x="0" y="149"/>
                  <a:pt x="0" y="149"/>
                  <a:pt x="0" y="149"/>
                </a:cubicBezTo>
                <a:cubicBezTo>
                  <a:pt x="24" y="149"/>
                  <a:pt x="39" y="165"/>
                  <a:pt x="61" y="170"/>
                </a:cubicBezTo>
                <a:cubicBezTo>
                  <a:pt x="61" y="170"/>
                  <a:pt x="61" y="170"/>
                  <a:pt x="61" y="170"/>
                </a:cubicBezTo>
                <a:cubicBezTo>
                  <a:pt x="61" y="170"/>
                  <a:pt x="77" y="175"/>
                  <a:pt x="90" y="171"/>
                </a:cubicBezTo>
                <a:cubicBezTo>
                  <a:pt x="93" y="171"/>
                  <a:pt x="95" y="170"/>
                  <a:pt x="97" y="169"/>
                </a:cubicBezTo>
                <a:cubicBezTo>
                  <a:pt x="117" y="162"/>
                  <a:pt x="143" y="149"/>
                  <a:pt x="157" y="149"/>
                </a:cubicBezTo>
                <a:lnTo>
                  <a:pt x="151" y="125"/>
                </a:lnTo>
                <a:close/>
                <a:moveTo>
                  <a:pt x="62" y="158"/>
                </a:moveTo>
                <a:cubicBezTo>
                  <a:pt x="62" y="157"/>
                  <a:pt x="62" y="157"/>
                  <a:pt x="62" y="157"/>
                </a:cubicBezTo>
                <a:cubicBezTo>
                  <a:pt x="62" y="157"/>
                  <a:pt x="62" y="157"/>
                  <a:pt x="62" y="157"/>
                </a:cubicBezTo>
                <a:lnTo>
                  <a:pt x="62" y="158"/>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2" name="Oval 26"/>
          <p:cNvSpPr>
            <a:spLocks noChangeArrowheads="1"/>
          </p:cNvSpPr>
          <p:nvPr/>
        </p:nvSpPr>
        <p:spPr bwMode="auto">
          <a:xfrm rot="17999093">
            <a:off x="3927478" y="3080396"/>
            <a:ext cx="377487" cy="378831"/>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3" name="Freeform 27"/>
          <p:cNvSpPr/>
          <p:nvPr/>
        </p:nvSpPr>
        <p:spPr bwMode="auto">
          <a:xfrm rot="17999093">
            <a:off x="4270705" y="3289221"/>
            <a:ext cx="96722" cy="91350"/>
          </a:xfrm>
          <a:custGeom>
            <a:avLst/>
            <a:gdLst/>
            <a:ahLst/>
            <a:cxnLst>
              <a:cxn ang="0">
                <a:pos x="72" y="0"/>
              </a:cxn>
              <a:cxn ang="0">
                <a:pos x="67" y="68"/>
              </a:cxn>
              <a:cxn ang="0">
                <a:pos x="0" y="11"/>
              </a:cxn>
              <a:cxn ang="0">
                <a:pos x="72" y="0"/>
              </a:cxn>
            </a:cxnLst>
            <a:rect l="0" t="0" r="r" b="b"/>
            <a:pathLst>
              <a:path w="72" h="68">
                <a:moveTo>
                  <a:pt x="72" y="0"/>
                </a:moveTo>
                <a:lnTo>
                  <a:pt x="67" y="68"/>
                </a:lnTo>
                <a:lnTo>
                  <a:pt x="0" y="11"/>
                </a:lnTo>
                <a:lnTo>
                  <a:pt x="72"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19" name="Freeform 145"/>
          <p:cNvSpPr/>
          <p:nvPr/>
        </p:nvSpPr>
        <p:spPr bwMode="auto">
          <a:xfrm>
            <a:off x="4009420" y="3167431"/>
            <a:ext cx="205587" cy="177282"/>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9" name="Oval 20"/>
          <p:cNvSpPr>
            <a:spLocks noChangeArrowheads="1"/>
          </p:cNvSpPr>
          <p:nvPr/>
        </p:nvSpPr>
        <p:spPr bwMode="auto">
          <a:xfrm rot="19549848">
            <a:off x="4702056" y="2245790"/>
            <a:ext cx="420113" cy="420113"/>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0" name="Freeform 21"/>
          <p:cNvSpPr/>
          <p:nvPr/>
        </p:nvSpPr>
        <p:spPr bwMode="auto">
          <a:xfrm rot="19549848">
            <a:off x="5030080" y="2567800"/>
            <a:ext cx="107263" cy="101304"/>
          </a:xfrm>
          <a:custGeom>
            <a:avLst/>
            <a:gdLst/>
            <a:ahLst/>
            <a:cxnLst>
              <a:cxn ang="0">
                <a:pos x="72" y="0"/>
              </a:cxn>
              <a:cxn ang="0">
                <a:pos x="65" y="68"/>
              </a:cxn>
              <a:cxn ang="0">
                <a:pos x="0" y="11"/>
              </a:cxn>
              <a:cxn ang="0">
                <a:pos x="72" y="0"/>
              </a:cxn>
            </a:cxnLst>
            <a:rect l="0" t="0" r="r" b="b"/>
            <a:pathLst>
              <a:path w="72" h="68">
                <a:moveTo>
                  <a:pt x="72" y="0"/>
                </a:moveTo>
                <a:lnTo>
                  <a:pt x="65" y="68"/>
                </a:lnTo>
                <a:lnTo>
                  <a:pt x="0" y="11"/>
                </a:lnTo>
                <a:lnTo>
                  <a:pt x="72"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21" name="Freeform 64"/>
          <p:cNvSpPr>
            <a:spLocks noEditPoints="1"/>
          </p:cNvSpPr>
          <p:nvPr/>
        </p:nvSpPr>
        <p:spPr bwMode="auto">
          <a:xfrm>
            <a:off x="4779016" y="2346040"/>
            <a:ext cx="248791" cy="207077"/>
          </a:xfrm>
          <a:custGeom>
            <a:avLst/>
            <a:gdLst/>
            <a:ahLst/>
            <a:cxnLst>
              <a:cxn ang="0">
                <a:pos x="77" y="51"/>
              </a:cxn>
              <a:cxn ang="0">
                <a:pos x="75" y="55"/>
              </a:cxn>
              <a:cxn ang="0">
                <a:pos x="59" y="63"/>
              </a:cxn>
              <a:cxn ang="0">
                <a:pos x="57" y="64"/>
              </a:cxn>
              <a:cxn ang="0">
                <a:pos x="55" y="63"/>
              </a:cxn>
              <a:cxn ang="0">
                <a:pos x="39" y="55"/>
              </a:cxn>
              <a:cxn ang="0">
                <a:pos x="39" y="55"/>
              </a:cxn>
              <a:cxn ang="0">
                <a:pos x="38" y="55"/>
              </a:cxn>
              <a:cxn ang="0">
                <a:pos x="22" y="63"/>
              </a:cxn>
              <a:cxn ang="0">
                <a:pos x="20" y="64"/>
              </a:cxn>
              <a:cxn ang="0">
                <a:pos x="18" y="63"/>
              </a:cxn>
              <a:cxn ang="0">
                <a:pos x="2" y="55"/>
              </a:cxn>
              <a:cxn ang="0">
                <a:pos x="0" y="51"/>
              </a:cxn>
              <a:cxn ang="0">
                <a:pos x="0" y="37"/>
              </a:cxn>
              <a:cxn ang="0">
                <a:pos x="3" y="32"/>
              </a:cxn>
              <a:cxn ang="0">
                <a:pos x="18" y="26"/>
              </a:cxn>
              <a:cxn ang="0">
                <a:pos x="18" y="11"/>
              </a:cxn>
              <a:cxn ang="0">
                <a:pos x="21" y="7"/>
              </a:cxn>
              <a:cxn ang="0">
                <a:pos x="37" y="0"/>
              </a:cxn>
              <a:cxn ang="0">
                <a:pos x="39" y="0"/>
              </a:cxn>
              <a:cxn ang="0">
                <a:pos x="40" y="0"/>
              </a:cxn>
              <a:cxn ang="0">
                <a:pos x="56" y="7"/>
              </a:cxn>
              <a:cxn ang="0">
                <a:pos x="59" y="11"/>
              </a:cxn>
              <a:cxn ang="0">
                <a:pos x="59" y="26"/>
              </a:cxn>
              <a:cxn ang="0">
                <a:pos x="75" y="32"/>
              </a:cxn>
              <a:cxn ang="0">
                <a:pos x="77" y="37"/>
              </a:cxn>
              <a:cxn ang="0">
                <a:pos x="77" y="51"/>
              </a:cxn>
              <a:cxn ang="0">
                <a:pos x="35" y="36"/>
              </a:cxn>
              <a:cxn ang="0">
                <a:pos x="20" y="30"/>
              </a:cxn>
              <a:cxn ang="0">
                <a:pos x="6" y="36"/>
              </a:cxn>
              <a:cxn ang="0">
                <a:pos x="20" y="42"/>
              </a:cxn>
              <a:cxn ang="0">
                <a:pos x="35" y="36"/>
              </a:cxn>
              <a:cxn ang="0">
                <a:pos x="36" y="51"/>
              </a:cxn>
              <a:cxn ang="0">
                <a:pos x="36" y="40"/>
              </a:cxn>
              <a:cxn ang="0">
                <a:pos x="23" y="46"/>
              </a:cxn>
              <a:cxn ang="0">
                <a:pos x="23" y="58"/>
              </a:cxn>
              <a:cxn ang="0">
                <a:pos x="36" y="51"/>
              </a:cxn>
              <a:cxn ang="0">
                <a:pos x="54" y="11"/>
              </a:cxn>
              <a:cxn ang="0">
                <a:pos x="39" y="5"/>
              </a:cxn>
              <a:cxn ang="0">
                <a:pos x="23" y="11"/>
              </a:cxn>
              <a:cxn ang="0">
                <a:pos x="39" y="18"/>
              </a:cxn>
              <a:cxn ang="0">
                <a:pos x="54" y="11"/>
              </a:cxn>
              <a:cxn ang="0">
                <a:pos x="55" y="26"/>
              </a:cxn>
              <a:cxn ang="0">
                <a:pos x="55" y="16"/>
              </a:cxn>
              <a:cxn ang="0">
                <a:pos x="41" y="22"/>
              </a:cxn>
              <a:cxn ang="0">
                <a:pos x="41" y="32"/>
              </a:cxn>
              <a:cxn ang="0">
                <a:pos x="55" y="26"/>
              </a:cxn>
              <a:cxn ang="0">
                <a:pos x="71" y="36"/>
              </a:cxn>
              <a:cxn ang="0">
                <a:pos x="57" y="30"/>
              </a:cxn>
              <a:cxn ang="0">
                <a:pos x="42" y="36"/>
              </a:cxn>
              <a:cxn ang="0">
                <a:pos x="57" y="42"/>
              </a:cxn>
              <a:cxn ang="0">
                <a:pos x="71" y="36"/>
              </a:cxn>
              <a:cxn ang="0">
                <a:pos x="73" y="51"/>
              </a:cxn>
              <a:cxn ang="0">
                <a:pos x="73" y="40"/>
              </a:cxn>
              <a:cxn ang="0">
                <a:pos x="59" y="46"/>
              </a:cxn>
              <a:cxn ang="0">
                <a:pos x="59" y="58"/>
              </a:cxn>
              <a:cxn ang="0">
                <a:pos x="73" y="51"/>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5" name="Oval 24"/>
          <p:cNvSpPr>
            <a:spLocks noChangeArrowheads="1"/>
          </p:cNvSpPr>
          <p:nvPr/>
        </p:nvSpPr>
        <p:spPr bwMode="auto">
          <a:xfrm rot="1782731">
            <a:off x="6183201" y="1865488"/>
            <a:ext cx="420113" cy="420113"/>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6" name="Freeform 25"/>
          <p:cNvSpPr/>
          <p:nvPr/>
        </p:nvSpPr>
        <p:spPr bwMode="auto">
          <a:xfrm rot="1782731">
            <a:off x="6268144" y="2250281"/>
            <a:ext cx="108753" cy="99815"/>
          </a:xfrm>
          <a:custGeom>
            <a:avLst/>
            <a:gdLst/>
            <a:ahLst/>
            <a:cxnLst>
              <a:cxn ang="0">
                <a:pos x="73" y="0"/>
              </a:cxn>
              <a:cxn ang="0">
                <a:pos x="68" y="67"/>
              </a:cxn>
              <a:cxn ang="0">
                <a:pos x="0" y="13"/>
              </a:cxn>
              <a:cxn ang="0">
                <a:pos x="73" y="0"/>
              </a:cxn>
            </a:cxnLst>
            <a:rect l="0" t="0" r="r" b="b"/>
            <a:pathLst>
              <a:path w="73" h="67">
                <a:moveTo>
                  <a:pt x="73" y="0"/>
                </a:moveTo>
                <a:lnTo>
                  <a:pt x="68" y="67"/>
                </a:lnTo>
                <a:lnTo>
                  <a:pt x="0" y="13"/>
                </a:lnTo>
                <a:lnTo>
                  <a:pt x="73"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23" name="Freeform 24"/>
          <p:cNvSpPr>
            <a:spLocks noEditPoints="1"/>
          </p:cNvSpPr>
          <p:nvPr/>
        </p:nvSpPr>
        <p:spPr bwMode="auto">
          <a:xfrm>
            <a:off x="6293716" y="1967969"/>
            <a:ext cx="190689" cy="207077"/>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3" name="Oval 16"/>
          <p:cNvSpPr>
            <a:spLocks noChangeArrowheads="1"/>
          </p:cNvSpPr>
          <p:nvPr/>
        </p:nvSpPr>
        <p:spPr bwMode="auto">
          <a:xfrm rot="18646149">
            <a:off x="5124708" y="1609812"/>
            <a:ext cx="420113" cy="42160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4" name="Freeform 17"/>
          <p:cNvSpPr/>
          <p:nvPr/>
        </p:nvSpPr>
        <p:spPr bwMode="auto">
          <a:xfrm rot="18646149">
            <a:off x="5423807" y="1958776"/>
            <a:ext cx="108753" cy="102794"/>
          </a:xfrm>
          <a:custGeom>
            <a:avLst/>
            <a:gdLst/>
            <a:ahLst/>
            <a:cxnLst>
              <a:cxn ang="0">
                <a:pos x="0" y="0"/>
              </a:cxn>
              <a:cxn ang="0">
                <a:pos x="7" y="69"/>
              </a:cxn>
              <a:cxn ang="0">
                <a:pos x="73" y="12"/>
              </a:cxn>
              <a:cxn ang="0">
                <a:pos x="0" y="0"/>
              </a:cxn>
            </a:cxnLst>
            <a:rect l="0" t="0" r="r" b="b"/>
            <a:pathLst>
              <a:path w="73" h="69">
                <a:moveTo>
                  <a:pt x="0" y="0"/>
                </a:moveTo>
                <a:lnTo>
                  <a:pt x="7" y="69"/>
                </a:lnTo>
                <a:lnTo>
                  <a:pt x="73" y="12"/>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25" name="Freeform 100"/>
          <p:cNvSpPr>
            <a:spLocks noEditPoints="1"/>
          </p:cNvSpPr>
          <p:nvPr/>
        </p:nvSpPr>
        <p:spPr bwMode="auto">
          <a:xfrm>
            <a:off x="5221923" y="1719411"/>
            <a:ext cx="216016" cy="20707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5" name="Oval 26"/>
          <p:cNvSpPr>
            <a:spLocks noChangeArrowheads="1"/>
          </p:cNvSpPr>
          <p:nvPr/>
        </p:nvSpPr>
        <p:spPr bwMode="auto">
          <a:xfrm rot="20582167">
            <a:off x="4197833" y="2085296"/>
            <a:ext cx="377487" cy="378831"/>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6" name="Freeform 27"/>
          <p:cNvSpPr/>
          <p:nvPr/>
        </p:nvSpPr>
        <p:spPr bwMode="auto">
          <a:xfrm rot="20582167">
            <a:off x="4442013" y="2415069"/>
            <a:ext cx="96722" cy="91350"/>
          </a:xfrm>
          <a:custGeom>
            <a:avLst/>
            <a:gdLst/>
            <a:ahLst/>
            <a:cxnLst>
              <a:cxn ang="0">
                <a:pos x="72" y="0"/>
              </a:cxn>
              <a:cxn ang="0">
                <a:pos x="67" y="68"/>
              </a:cxn>
              <a:cxn ang="0">
                <a:pos x="0" y="11"/>
              </a:cxn>
              <a:cxn ang="0">
                <a:pos x="72" y="0"/>
              </a:cxn>
            </a:cxnLst>
            <a:rect l="0" t="0" r="r" b="b"/>
            <a:pathLst>
              <a:path w="72" h="68">
                <a:moveTo>
                  <a:pt x="72" y="0"/>
                </a:moveTo>
                <a:lnTo>
                  <a:pt x="67" y="68"/>
                </a:lnTo>
                <a:lnTo>
                  <a:pt x="0" y="11"/>
                </a:lnTo>
                <a:lnTo>
                  <a:pt x="72"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27" name="Freeform 131"/>
          <p:cNvSpPr/>
          <p:nvPr/>
        </p:nvSpPr>
        <p:spPr bwMode="auto">
          <a:xfrm>
            <a:off x="4273216" y="2171409"/>
            <a:ext cx="196649" cy="199628"/>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71" name="Oval 8"/>
          <p:cNvSpPr>
            <a:spLocks noChangeArrowheads="1"/>
          </p:cNvSpPr>
          <p:nvPr/>
        </p:nvSpPr>
        <p:spPr bwMode="auto">
          <a:xfrm>
            <a:off x="6318941" y="2398611"/>
            <a:ext cx="671883" cy="67337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72" name="Freeform 9"/>
          <p:cNvSpPr/>
          <p:nvPr/>
        </p:nvSpPr>
        <p:spPr bwMode="auto">
          <a:xfrm>
            <a:off x="6490263" y="3025801"/>
            <a:ext cx="172812" cy="159405"/>
          </a:xfrm>
          <a:custGeom>
            <a:avLst/>
            <a:gdLst/>
            <a:ahLst/>
            <a:cxnLst>
              <a:cxn ang="0">
                <a:pos x="0" y="0"/>
              </a:cxn>
              <a:cxn ang="0">
                <a:pos x="11" y="107"/>
              </a:cxn>
              <a:cxn ang="0">
                <a:pos x="116" y="18"/>
              </a:cxn>
              <a:cxn ang="0">
                <a:pos x="0" y="0"/>
              </a:cxn>
            </a:cxnLst>
            <a:rect l="0" t="0" r="r" b="b"/>
            <a:pathLst>
              <a:path w="116" h="107">
                <a:moveTo>
                  <a:pt x="0" y="0"/>
                </a:moveTo>
                <a:lnTo>
                  <a:pt x="11" y="107"/>
                </a:lnTo>
                <a:lnTo>
                  <a:pt x="116" y="18"/>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29" name="Freeform 66"/>
          <p:cNvSpPr>
            <a:spLocks noEditPoints="1"/>
          </p:cNvSpPr>
          <p:nvPr/>
        </p:nvSpPr>
        <p:spPr bwMode="auto">
          <a:xfrm>
            <a:off x="6463151" y="2575532"/>
            <a:ext cx="399847" cy="310139"/>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19" name="Oval 26"/>
          <p:cNvSpPr>
            <a:spLocks noChangeArrowheads="1"/>
          </p:cNvSpPr>
          <p:nvPr/>
        </p:nvSpPr>
        <p:spPr bwMode="auto">
          <a:xfrm rot="17590240">
            <a:off x="4198624" y="2565265"/>
            <a:ext cx="625135" cy="627359"/>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0" name="Freeform 27"/>
          <p:cNvSpPr/>
          <p:nvPr/>
        </p:nvSpPr>
        <p:spPr bwMode="auto">
          <a:xfrm rot="17590240">
            <a:off x="4777437" y="2870470"/>
            <a:ext cx="160176" cy="151278"/>
          </a:xfrm>
          <a:custGeom>
            <a:avLst/>
            <a:gdLst/>
            <a:ahLst/>
            <a:cxnLst>
              <a:cxn ang="0">
                <a:pos x="72" y="0"/>
              </a:cxn>
              <a:cxn ang="0">
                <a:pos x="67" y="68"/>
              </a:cxn>
              <a:cxn ang="0">
                <a:pos x="0" y="11"/>
              </a:cxn>
              <a:cxn ang="0">
                <a:pos x="72" y="0"/>
              </a:cxn>
            </a:cxnLst>
            <a:rect l="0" t="0" r="r" b="b"/>
            <a:pathLst>
              <a:path w="72" h="68">
                <a:moveTo>
                  <a:pt x="72" y="0"/>
                </a:moveTo>
                <a:lnTo>
                  <a:pt x="67" y="68"/>
                </a:lnTo>
                <a:lnTo>
                  <a:pt x="0" y="11"/>
                </a:lnTo>
                <a:lnTo>
                  <a:pt x="72"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1" name="Freeform 171"/>
          <p:cNvSpPr/>
          <p:nvPr/>
        </p:nvSpPr>
        <p:spPr bwMode="auto">
          <a:xfrm>
            <a:off x="4356736" y="2765013"/>
            <a:ext cx="333016" cy="241316"/>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8" name="Oval 26"/>
          <p:cNvSpPr>
            <a:spLocks noChangeArrowheads="1"/>
          </p:cNvSpPr>
          <p:nvPr/>
        </p:nvSpPr>
        <p:spPr bwMode="auto">
          <a:xfrm rot="18992570">
            <a:off x="5172324" y="2760068"/>
            <a:ext cx="418624" cy="420113"/>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9" name="Freeform 27"/>
          <p:cNvSpPr/>
          <p:nvPr/>
        </p:nvSpPr>
        <p:spPr bwMode="auto">
          <a:xfrm rot="18992570">
            <a:off x="5523056" y="3052763"/>
            <a:ext cx="107263" cy="101304"/>
          </a:xfrm>
          <a:custGeom>
            <a:avLst/>
            <a:gdLst/>
            <a:ahLst/>
            <a:cxnLst>
              <a:cxn ang="0">
                <a:pos x="72" y="0"/>
              </a:cxn>
              <a:cxn ang="0">
                <a:pos x="67" y="68"/>
              </a:cxn>
              <a:cxn ang="0">
                <a:pos x="0" y="11"/>
              </a:cxn>
              <a:cxn ang="0">
                <a:pos x="72" y="0"/>
              </a:cxn>
            </a:cxnLst>
            <a:rect l="0" t="0" r="r" b="b"/>
            <a:pathLst>
              <a:path w="72" h="68">
                <a:moveTo>
                  <a:pt x="72" y="0"/>
                </a:moveTo>
                <a:lnTo>
                  <a:pt x="67" y="68"/>
                </a:lnTo>
                <a:lnTo>
                  <a:pt x="0" y="11"/>
                </a:lnTo>
                <a:lnTo>
                  <a:pt x="72"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3" name="Freeform 115"/>
          <p:cNvSpPr>
            <a:spLocks noEditPoints="1"/>
          </p:cNvSpPr>
          <p:nvPr/>
        </p:nvSpPr>
        <p:spPr bwMode="auto">
          <a:xfrm>
            <a:off x="5279031" y="2862965"/>
            <a:ext cx="205588" cy="207077"/>
          </a:xfrm>
          <a:custGeom>
            <a:avLst/>
            <a:gdLst/>
            <a:ahLst/>
            <a:cxnLst>
              <a:cxn ang="0">
                <a:pos x="64" y="32"/>
              </a:cxn>
              <a:cxn ang="0">
                <a:pos x="32" y="64"/>
              </a:cxn>
              <a:cxn ang="0">
                <a:pos x="0" y="32"/>
              </a:cxn>
              <a:cxn ang="0">
                <a:pos x="32" y="0"/>
              </a:cxn>
              <a:cxn ang="0">
                <a:pos x="64" y="32"/>
              </a:cxn>
              <a:cxn ang="0">
                <a:pos x="14" y="38"/>
              </a:cxn>
              <a:cxn ang="0">
                <a:pos x="13" y="32"/>
              </a:cxn>
              <a:cxn ang="0">
                <a:pos x="14" y="26"/>
              </a:cxn>
              <a:cxn ang="0">
                <a:pos x="8" y="19"/>
              </a:cxn>
              <a:cxn ang="0">
                <a:pos x="4" y="32"/>
              </a:cxn>
              <a:cxn ang="0">
                <a:pos x="8" y="45"/>
              </a:cxn>
              <a:cxn ang="0">
                <a:pos x="14" y="38"/>
              </a:cxn>
              <a:cxn ang="0">
                <a:pos x="45" y="32"/>
              </a:cxn>
              <a:cxn ang="0">
                <a:pos x="32" y="18"/>
              </a:cxn>
              <a:cxn ang="0">
                <a:pos x="18" y="32"/>
              </a:cxn>
              <a:cxn ang="0">
                <a:pos x="32" y="46"/>
              </a:cxn>
              <a:cxn ang="0">
                <a:pos x="45" y="32"/>
              </a:cxn>
              <a:cxn ang="0">
                <a:pos x="19" y="8"/>
              </a:cxn>
              <a:cxn ang="0">
                <a:pos x="26" y="15"/>
              </a:cxn>
              <a:cxn ang="0">
                <a:pos x="32" y="14"/>
              </a:cxn>
              <a:cxn ang="0">
                <a:pos x="38" y="15"/>
              </a:cxn>
              <a:cxn ang="0">
                <a:pos x="45" y="8"/>
              </a:cxn>
              <a:cxn ang="0">
                <a:pos x="32" y="5"/>
              </a:cxn>
              <a:cxn ang="0">
                <a:pos x="19" y="8"/>
              </a:cxn>
              <a:cxn ang="0">
                <a:pos x="45" y="56"/>
              </a:cxn>
              <a:cxn ang="0">
                <a:pos x="38" y="49"/>
              </a:cxn>
              <a:cxn ang="0">
                <a:pos x="32" y="50"/>
              </a:cxn>
              <a:cxn ang="0">
                <a:pos x="26" y="49"/>
              </a:cxn>
              <a:cxn ang="0">
                <a:pos x="19" y="56"/>
              </a:cxn>
              <a:cxn ang="0">
                <a:pos x="32" y="60"/>
              </a:cxn>
              <a:cxn ang="0">
                <a:pos x="45" y="56"/>
              </a:cxn>
              <a:cxn ang="0">
                <a:pos x="56" y="45"/>
              </a:cxn>
              <a:cxn ang="0">
                <a:pos x="59" y="32"/>
              </a:cxn>
              <a:cxn ang="0">
                <a:pos x="56" y="19"/>
              </a:cxn>
              <a:cxn ang="0">
                <a:pos x="49" y="26"/>
              </a:cxn>
              <a:cxn ang="0">
                <a:pos x="50" y="32"/>
              </a:cxn>
              <a:cxn ang="0">
                <a:pos x="49" y="38"/>
              </a:cxn>
              <a:cxn ang="0">
                <a:pos x="56" y="45"/>
              </a:cxn>
            </a:cxnLst>
            <a:rect l="0" t="0" r="r" b="b"/>
            <a:pathLst>
              <a:path w="64" h="64">
                <a:moveTo>
                  <a:pt x="64" y="32"/>
                </a:moveTo>
                <a:cubicBezTo>
                  <a:pt x="64" y="50"/>
                  <a:pt x="49" y="64"/>
                  <a:pt x="32" y="64"/>
                </a:cubicBezTo>
                <a:cubicBezTo>
                  <a:pt x="14" y="64"/>
                  <a:pt x="0" y="50"/>
                  <a:pt x="0" y="32"/>
                </a:cubicBezTo>
                <a:cubicBezTo>
                  <a:pt x="0" y="14"/>
                  <a:pt x="14" y="0"/>
                  <a:pt x="32" y="0"/>
                </a:cubicBezTo>
                <a:cubicBezTo>
                  <a:pt x="49" y="0"/>
                  <a:pt x="64" y="14"/>
                  <a:pt x="64" y="32"/>
                </a:cubicBezTo>
                <a:close/>
                <a:moveTo>
                  <a:pt x="14" y="38"/>
                </a:moveTo>
                <a:cubicBezTo>
                  <a:pt x="14" y="36"/>
                  <a:pt x="13" y="34"/>
                  <a:pt x="13" y="32"/>
                </a:cubicBezTo>
                <a:cubicBezTo>
                  <a:pt x="13" y="30"/>
                  <a:pt x="14" y="28"/>
                  <a:pt x="14" y="26"/>
                </a:cubicBezTo>
                <a:cubicBezTo>
                  <a:pt x="8" y="19"/>
                  <a:pt x="8" y="19"/>
                  <a:pt x="8" y="19"/>
                </a:cubicBezTo>
                <a:cubicBezTo>
                  <a:pt x="6" y="23"/>
                  <a:pt x="4" y="28"/>
                  <a:pt x="4" y="32"/>
                </a:cubicBezTo>
                <a:cubicBezTo>
                  <a:pt x="4" y="37"/>
                  <a:pt x="6" y="41"/>
                  <a:pt x="8" y="45"/>
                </a:cubicBezTo>
                <a:lnTo>
                  <a:pt x="14" y="38"/>
                </a:lnTo>
                <a:close/>
                <a:moveTo>
                  <a:pt x="45" y="32"/>
                </a:moveTo>
                <a:cubicBezTo>
                  <a:pt x="45" y="25"/>
                  <a:pt x="39" y="18"/>
                  <a:pt x="32" y="18"/>
                </a:cubicBezTo>
                <a:cubicBezTo>
                  <a:pt x="24" y="18"/>
                  <a:pt x="18" y="25"/>
                  <a:pt x="18" y="32"/>
                </a:cubicBezTo>
                <a:cubicBezTo>
                  <a:pt x="18" y="40"/>
                  <a:pt x="24" y="46"/>
                  <a:pt x="32" y="46"/>
                </a:cubicBezTo>
                <a:cubicBezTo>
                  <a:pt x="39" y="46"/>
                  <a:pt x="45" y="40"/>
                  <a:pt x="45" y="32"/>
                </a:cubicBezTo>
                <a:close/>
                <a:moveTo>
                  <a:pt x="19" y="8"/>
                </a:moveTo>
                <a:cubicBezTo>
                  <a:pt x="26" y="15"/>
                  <a:pt x="26" y="15"/>
                  <a:pt x="26" y="15"/>
                </a:cubicBezTo>
                <a:cubicBezTo>
                  <a:pt x="28" y="14"/>
                  <a:pt x="30" y="14"/>
                  <a:pt x="32" y="14"/>
                </a:cubicBezTo>
                <a:cubicBezTo>
                  <a:pt x="34" y="14"/>
                  <a:pt x="36" y="14"/>
                  <a:pt x="38" y="15"/>
                </a:cubicBezTo>
                <a:cubicBezTo>
                  <a:pt x="45" y="8"/>
                  <a:pt x="45" y="8"/>
                  <a:pt x="45" y="8"/>
                </a:cubicBezTo>
                <a:cubicBezTo>
                  <a:pt x="41" y="6"/>
                  <a:pt x="36" y="5"/>
                  <a:pt x="32" y="5"/>
                </a:cubicBezTo>
                <a:cubicBezTo>
                  <a:pt x="27" y="5"/>
                  <a:pt x="23" y="6"/>
                  <a:pt x="19" y="8"/>
                </a:cubicBezTo>
                <a:close/>
                <a:moveTo>
                  <a:pt x="45" y="56"/>
                </a:moveTo>
                <a:cubicBezTo>
                  <a:pt x="38" y="49"/>
                  <a:pt x="38" y="49"/>
                  <a:pt x="38" y="49"/>
                </a:cubicBezTo>
                <a:cubicBezTo>
                  <a:pt x="36" y="50"/>
                  <a:pt x="34" y="50"/>
                  <a:pt x="32" y="50"/>
                </a:cubicBezTo>
                <a:cubicBezTo>
                  <a:pt x="30" y="50"/>
                  <a:pt x="28" y="50"/>
                  <a:pt x="26" y="49"/>
                </a:cubicBezTo>
                <a:cubicBezTo>
                  <a:pt x="19" y="56"/>
                  <a:pt x="19" y="56"/>
                  <a:pt x="19" y="56"/>
                </a:cubicBezTo>
                <a:cubicBezTo>
                  <a:pt x="23" y="58"/>
                  <a:pt x="27" y="60"/>
                  <a:pt x="32" y="60"/>
                </a:cubicBezTo>
                <a:cubicBezTo>
                  <a:pt x="36" y="60"/>
                  <a:pt x="41" y="58"/>
                  <a:pt x="45" y="56"/>
                </a:cubicBezTo>
                <a:close/>
                <a:moveTo>
                  <a:pt x="56" y="45"/>
                </a:moveTo>
                <a:cubicBezTo>
                  <a:pt x="58" y="41"/>
                  <a:pt x="59" y="37"/>
                  <a:pt x="59" y="32"/>
                </a:cubicBezTo>
                <a:cubicBezTo>
                  <a:pt x="59" y="28"/>
                  <a:pt x="58" y="23"/>
                  <a:pt x="56" y="19"/>
                </a:cubicBezTo>
                <a:cubicBezTo>
                  <a:pt x="49" y="26"/>
                  <a:pt x="49" y="26"/>
                  <a:pt x="49" y="26"/>
                </a:cubicBezTo>
                <a:cubicBezTo>
                  <a:pt x="50" y="28"/>
                  <a:pt x="50" y="30"/>
                  <a:pt x="50" y="32"/>
                </a:cubicBezTo>
                <a:cubicBezTo>
                  <a:pt x="50" y="34"/>
                  <a:pt x="50" y="36"/>
                  <a:pt x="49" y="38"/>
                </a:cubicBezTo>
                <a:lnTo>
                  <a:pt x="56" y="45"/>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64" name="Oval 6"/>
          <p:cNvSpPr>
            <a:spLocks noChangeArrowheads="1"/>
          </p:cNvSpPr>
          <p:nvPr/>
        </p:nvSpPr>
        <p:spPr bwMode="auto">
          <a:xfrm rot="1108877">
            <a:off x="6994231" y="2156590"/>
            <a:ext cx="396277" cy="396277"/>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67" name="Freeform 7"/>
          <p:cNvSpPr/>
          <p:nvPr/>
        </p:nvSpPr>
        <p:spPr bwMode="auto">
          <a:xfrm rot="1108877">
            <a:off x="7027045" y="2499881"/>
            <a:ext cx="102794" cy="95345"/>
          </a:xfrm>
          <a:custGeom>
            <a:avLst/>
            <a:gdLst/>
            <a:ahLst/>
            <a:cxnLst>
              <a:cxn ang="0">
                <a:pos x="0" y="0"/>
              </a:cxn>
              <a:cxn ang="0">
                <a:pos x="6" y="64"/>
              </a:cxn>
              <a:cxn ang="0">
                <a:pos x="69" y="11"/>
              </a:cxn>
              <a:cxn ang="0">
                <a:pos x="0" y="0"/>
              </a:cxn>
            </a:cxnLst>
            <a:rect l="0" t="0" r="r" b="b"/>
            <a:pathLst>
              <a:path w="69" h="64">
                <a:moveTo>
                  <a:pt x="0" y="0"/>
                </a:moveTo>
                <a:lnTo>
                  <a:pt x="6" y="64"/>
                </a:lnTo>
                <a:lnTo>
                  <a:pt x="69" y="11"/>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5" name="Freeform 13"/>
          <p:cNvSpPr>
            <a:spLocks noEditPoints="1"/>
          </p:cNvSpPr>
          <p:nvPr/>
        </p:nvSpPr>
        <p:spPr bwMode="auto">
          <a:xfrm>
            <a:off x="7106547" y="2269168"/>
            <a:ext cx="196649" cy="196649"/>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8" name="Oval 14"/>
          <p:cNvSpPr>
            <a:spLocks noChangeArrowheads="1"/>
          </p:cNvSpPr>
          <p:nvPr/>
        </p:nvSpPr>
        <p:spPr bwMode="auto">
          <a:xfrm rot="1441643" flipH="1">
            <a:off x="6434923" y="1477037"/>
            <a:ext cx="345334" cy="345334"/>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29" name="Freeform 15"/>
          <p:cNvSpPr/>
          <p:nvPr/>
        </p:nvSpPr>
        <p:spPr bwMode="auto">
          <a:xfrm rot="1441643" flipH="1">
            <a:off x="6523485" y="1798301"/>
            <a:ext cx="88026" cy="82223"/>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6" name="Freeform 18"/>
          <p:cNvSpPr>
            <a:spLocks noEditPoints="1"/>
          </p:cNvSpPr>
          <p:nvPr/>
        </p:nvSpPr>
        <p:spPr bwMode="auto">
          <a:xfrm>
            <a:off x="6534656" y="1543777"/>
            <a:ext cx="135569" cy="190689"/>
          </a:xfrm>
          <a:custGeom>
            <a:avLst/>
            <a:gdLst/>
            <a:ahLst/>
            <a:cxnLst>
              <a:cxn ang="0">
                <a:pos x="21" y="59"/>
              </a:cxn>
              <a:cxn ang="0">
                <a:pos x="0" y="38"/>
              </a:cxn>
              <a:cxn ang="0">
                <a:pos x="4" y="27"/>
              </a:cxn>
              <a:cxn ang="0">
                <a:pos x="18" y="2"/>
              </a:cxn>
              <a:cxn ang="0">
                <a:pos x="21" y="0"/>
              </a:cxn>
              <a:cxn ang="0">
                <a:pos x="24" y="2"/>
              </a:cxn>
              <a:cxn ang="0">
                <a:pos x="38" y="27"/>
              </a:cxn>
              <a:cxn ang="0">
                <a:pos x="42" y="38"/>
              </a:cxn>
              <a:cxn ang="0">
                <a:pos x="21" y="59"/>
              </a:cxn>
              <a:cxn ang="0">
                <a:pos x="20" y="41"/>
              </a:cxn>
              <a:cxn ang="0">
                <a:pos x="17" y="35"/>
              </a:cxn>
              <a:cxn ang="0">
                <a:pos x="16" y="34"/>
              </a:cxn>
              <a:cxn ang="0">
                <a:pos x="15" y="35"/>
              </a:cxn>
              <a:cxn ang="0">
                <a:pos x="12" y="41"/>
              </a:cxn>
              <a:cxn ang="0">
                <a:pos x="11" y="44"/>
              </a:cxn>
              <a:cxn ang="0">
                <a:pos x="16" y="49"/>
              </a:cxn>
              <a:cxn ang="0">
                <a:pos x="21" y="44"/>
              </a:cxn>
              <a:cxn ang="0">
                <a:pos x="20" y="41"/>
              </a:cxn>
            </a:cxnLst>
            <a:rect l="0" t="0" r="r" b="b"/>
            <a:pathLst>
              <a:path w="42" h="59">
                <a:moveTo>
                  <a:pt x="21" y="59"/>
                </a:moveTo>
                <a:cubicBezTo>
                  <a:pt x="10" y="59"/>
                  <a:pt x="0" y="50"/>
                  <a:pt x="0" y="38"/>
                </a:cubicBezTo>
                <a:cubicBezTo>
                  <a:pt x="0" y="34"/>
                  <a:pt x="2" y="31"/>
                  <a:pt x="4" y="27"/>
                </a:cubicBezTo>
                <a:cubicBezTo>
                  <a:pt x="6" y="24"/>
                  <a:pt x="14" y="13"/>
                  <a:pt x="18" y="2"/>
                </a:cubicBezTo>
                <a:cubicBezTo>
                  <a:pt x="18" y="1"/>
                  <a:pt x="20" y="0"/>
                  <a:pt x="21" y="0"/>
                </a:cubicBezTo>
                <a:cubicBezTo>
                  <a:pt x="22" y="0"/>
                  <a:pt x="24" y="1"/>
                  <a:pt x="24" y="2"/>
                </a:cubicBezTo>
                <a:cubicBezTo>
                  <a:pt x="28" y="13"/>
                  <a:pt x="36" y="24"/>
                  <a:pt x="38" y="27"/>
                </a:cubicBezTo>
                <a:cubicBezTo>
                  <a:pt x="40" y="31"/>
                  <a:pt x="42" y="34"/>
                  <a:pt x="42" y="38"/>
                </a:cubicBezTo>
                <a:cubicBezTo>
                  <a:pt x="42" y="50"/>
                  <a:pt x="32" y="59"/>
                  <a:pt x="21" y="59"/>
                </a:cubicBezTo>
                <a:close/>
                <a:moveTo>
                  <a:pt x="20" y="41"/>
                </a:moveTo>
                <a:cubicBezTo>
                  <a:pt x="20" y="40"/>
                  <a:pt x="18" y="37"/>
                  <a:pt x="17" y="35"/>
                </a:cubicBezTo>
                <a:cubicBezTo>
                  <a:pt x="17" y="34"/>
                  <a:pt x="16" y="34"/>
                  <a:pt x="16" y="34"/>
                </a:cubicBezTo>
                <a:cubicBezTo>
                  <a:pt x="16" y="34"/>
                  <a:pt x="15" y="34"/>
                  <a:pt x="15" y="35"/>
                </a:cubicBezTo>
                <a:cubicBezTo>
                  <a:pt x="14" y="37"/>
                  <a:pt x="12" y="40"/>
                  <a:pt x="12" y="41"/>
                </a:cubicBezTo>
                <a:cubicBezTo>
                  <a:pt x="11" y="42"/>
                  <a:pt x="11" y="43"/>
                  <a:pt x="11" y="44"/>
                </a:cubicBezTo>
                <a:cubicBezTo>
                  <a:pt x="11" y="46"/>
                  <a:pt x="13" y="49"/>
                  <a:pt x="16" y="49"/>
                </a:cubicBezTo>
                <a:cubicBezTo>
                  <a:pt x="19" y="49"/>
                  <a:pt x="21" y="46"/>
                  <a:pt x="21" y="44"/>
                </a:cubicBezTo>
                <a:cubicBezTo>
                  <a:pt x="21" y="43"/>
                  <a:pt x="21" y="42"/>
                  <a:pt x="20" y="41"/>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2" name="Oval 22"/>
          <p:cNvSpPr>
            <a:spLocks noChangeArrowheads="1"/>
          </p:cNvSpPr>
          <p:nvPr/>
        </p:nvSpPr>
        <p:spPr bwMode="auto">
          <a:xfrm>
            <a:off x="5279030" y="2103413"/>
            <a:ext cx="418624" cy="42011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93" name="Freeform 23"/>
          <p:cNvSpPr/>
          <p:nvPr/>
        </p:nvSpPr>
        <p:spPr bwMode="auto">
          <a:xfrm>
            <a:off x="5484618" y="2493731"/>
            <a:ext cx="107263" cy="101304"/>
          </a:xfrm>
          <a:custGeom>
            <a:avLst/>
            <a:gdLst/>
            <a:ahLst/>
            <a:cxnLst>
              <a:cxn ang="0">
                <a:pos x="72" y="0"/>
              </a:cxn>
              <a:cxn ang="0">
                <a:pos x="67" y="68"/>
              </a:cxn>
              <a:cxn ang="0">
                <a:pos x="0" y="13"/>
              </a:cxn>
              <a:cxn ang="0">
                <a:pos x="72" y="0"/>
              </a:cxn>
            </a:cxnLst>
            <a:rect l="0" t="0" r="r" b="b"/>
            <a:pathLst>
              <a:path w="72" h="68">
                <a:moveTo>
                  <a:pt x="72" y="0"/>
                </a:moveTo>
                <a:lnTo>
                  <a:pt x="67" y="68"/>
                </a:lnTo>
                <a:lnTo>
                  <a:pt x="0" y="13"/>
                </a:lnTo>
                <a:lnTo>
                  <a:pt x="72"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7" name="Freeform 48"/>
          <p:cNvSpPr/>
          <p:nvPr/>
        </p:nvSpPr>
        <p:spPr bwMode="auto">
          <a:xfrm>
            <a:off x="5426287" y="2218219"/>
            <a:ext cx="119181" cy="216016"/>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15" name="Oval 8"/>
          <p:cNvSpPr>
            <a:spLocks noChangeArrowheads="1"/>
          </p:cNvSpPr>
          <p:nvPr/>
        </p:nvSpPr>
        <p:spPr bwMode="auto">
          <a:xfrm rot="15727265">
            <a:off x="4675264" y="3129742"/>
            <a:ext cx="671883" cy="67337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16" name="Freeform 9"/>
          <p:cNvSpPr/>
          <p:nvPr/>
        </p:nvSpPr>
        <p:spPr bwMode="auto">
          <a:xfrm rot="15727265">
            <a:off x="5302233" y="3413453"/>
            <a:ext cx="172812" cy="159405"/>
          </a:xfrm>
          <a:custGeom>
            <a:avLst/>
            <a:gdLst/>
            <a:ahLst/>
            <a:cxnLst>
              <a:cxn ang="0">
                <a:pos x="0" y="0"/>
              </a:cxn>
              <a:cxn ang="0">
                <a:pos x="11" y="107"/>
              </a:cxn>
              <a:cxn ang="0">
                <a:pos x="116" y="18"/>
              </a:cxn>
              <a:cxn ang="0">
                <a:pos x="0" y="0"/>
              </a:cxn>
            </a:cxnLst>
            <a:rect l="0" t="0" r="r" b="b"/>
            <a:pathLst>
              <a:path w="116" h="107">
                <a:moveTo>
                  <a:pt x="0" y="0"/>
                </a:moveTo>
                <a:lnTo>
                  <a:pt x="11" y="107"/>
                </a:lnTo>
                <a:lnTo>
                  <a:pt x="116" y="18"/>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8" name="Freeform 101"/>
          <p:cNvSpPr>
            <a:spLocks noEditPoints="1"/>
          </p:cNvSpPr>
          <p:nvPr/>
        </p:nvSpPr>
        <p:spPr bwMode="auto">
          <a:xfrm>
            <a:off x="4853267" y="3336063"/>
            <a:ext cx="336721" cy="223128"/>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52" name="Oval 8"/>
          <p:cNvSpPr>
            <a:spLocks noChangeArrowheads="1"/>
          </p:cNvSpPr>
          <p:nvPr/>
        </p:nvSpPr>
        <p:spPr bwMode="auto">
          <a:xfrm rot="5872735" flipH="1">
            <a:off x="7108909" y="3188905"/>
            <a:ext cx="671883" cy="67337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53" name="Freeform 9"/>
          <p:cNvSpPr/>
          <p:nvPr/>
        </p:nvSpPr>
        <p:spPr bwMode="auto">
          <a:xfrm rot="5872735" flipH="1">
            <a:off x="6981012" y="3472616"/>
            <a:ext cx="172812" cy="159405"/>
          </a:xfrm>
          <a:custGeom>
            <a:avLst/>
            <a:gdLst/>
            <a:ahLst/>
            <a:cxnLst>
              <a:cxn ang="0">
                <a:pos x="0" y="0"/>
              </a:cxn>
              <a:cxn ang="0">
                <a:pos x="11" y="107"/>
              </a:cxn>
              <a:cxn ang="0">
                <a:pos x="116" y="18"/>
              </a:cxn>
              <a:cxn ang="0">
                <a:pos x="0" y="0"/>
              </a:cxn>
            </a:cxnLst>
            <a:rect l="0" t="0" r="r" b="b"/>
            <a:pathLst>
              <a:path w="116" h="107">
                <a:moveTo>
                  <a:pt x="0" y="0"/>
                </a:moveTo>
                <a:lnTo>
                  <a:pt x="11" y="107"/>
                </a:lnTo>
                <a:lnTo>
                  <a:pt x="116" y="18"/>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39" name="Freeform 148"/>
          <p:cNvSpPr>
            <a:spLocks noEditPoints="1"/>
          </p:cNvSpPr>
          <p:nvPr/>
        </p:nvSpPr>
        <p:spPr bwMode="auto">
          <a:xfrm>
            <a:off x="7314023" y="3357516"/>
            <a:ext cx="286319" cy="276020"/>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12" name="Oval 12"/>
          <p:cNvSpPr>
            <a:spLocks noChangeArrowheads="1"/>
          </p:cNvSpPr>
          <p:nvPr/>
        </p:nvSpPr>
        <p:spPr bwMode="auto">
          <a:xfrm rot="4381353">
            <a:off x="7776546" y="2763115"/>
            <a:ext cx="527376" cy="530356"/>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13" name="Freeform 13"/>
          <p:cNvSpPr/>
          <p:nvPr/>
        </p:nvSpPr>
        <p:spPr bwMode="auto">
          <a:xfrm rot="4381353">
            <a:off x="7673639" y="2990362"/>
            <a:ext cx="138549" cy="128119"/>
          </a:xfrm>
          <a:custGeom>
            <a:avLst/>
            <a:gdLst/>
            <a:ahLst/>
            <a:cxnLst>
              <a:cxn ang="0">
                <a:pos x="0" y="0"/>
              </a:cxn>
              <a:cxn ang="0">
                <a:pos x="9" y="86"/>
              </a:cxn>
              <a:cxn ang="0">
                <a:pos x="93" y="15"/>
              </a:cxn>
              <a:cxn ang="0">
                <a:pos x="0" y="0"/>
              </a:cxn>
            </a:cxnLst>
            <a:rect l="0" t="0" r="r" b="b"/>
            <a:pathLst>
              <a:path w="93" h="86">
                <a:moveTo>
                  <a:pt x="0" y="0"/>
                </a:moveTo>
                <a:lnTo>
                  <a:pt x="9" y="86"/>
                </a:lnTo>
                <a:lnTo>
                  <a:pt x="93" y="15"/>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0" name="Freeform 154"/>
          <p:cNvSpPr/>
          <p:nvPr/>
        </p:nvSpPr>
        <p:spPr bwMode="auto">
          <a:xfrm>
            <a:off x="7947177" y="2957622"/>
            <a:ext cx="205587" cy="163874"/>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7" name="Oval 32"/>
          <p:cNvSpPr>
            <a:spLocks noChangeArrowheads="1"/>
          </p:cNvSpPr>
          <p:nvPr/>
        </p:nvSpPr>
        <p:spPr bwMode="auto">
          <a:xfrm rot="19836944">
            <a:off x="7309252" y="1699214"/>
            <a:ext cx="503540" cy="503540"/>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8" name="Freeform 33"/>
          <p:cNvSpPr/>
          <p:nvPr/>
        </p:nvSpPr>
        <p:spPr bwMode="auto">
          <a:xfrm rot="19836944">
            <a:off x="7583029" y="2161157"/>
            <a:ext cx="128119" cy="122161"/>
          </a:xfrm>
          <a:custGeom>
            <a:avLst/>
            <a:gdLst/>
            <a:ahLst/>
            <a:cxnLst>
              <a:cxn ang="0">
                <a:pos x="0" y="0"/>
              </a:cxn>
              <a:cxn ang="0">
                <a:pos x="7" y="82"/>
              </a:cxn>
              <a:cxn ang="0">
                <a:pos x="86" y="14"/>
              </a:cxn>
              <a:cxn ang="0">
                <a:pos x="0" y="0"/>
              </a:cxn>
            </a:cxnLst>
            <a:rect l="0" t="0" r="r" b="b"/>
            <a:pathLst>
              <a:path w="86" h="82">
                <a:moveTo>
                  <a:pt x="0" y="0"/>
                </a:moveTo>
                <a:lnTo>
                  <a:pt x="7" y="82"/>
                </a:lnTo>
                <a:lnTo>
                  <a:pt x="86" y="14"/>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1" name="Freeform 104"/>
          <p:cNvSpPr>
            <a:spLocks noEditPoints="1"/>
          </p:cNvSpPr>
          <p:nvPr/>
        </p:nvSpPr>
        <p:spPr bwMode="auto">
          <a:xfrm>
            <a:off x="7464334" y="1855086"/>
            <a:ext cx="199628" cy="199628"/>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7" name="Oval 6"/>
          <p:cNvSpPr>
            <a:spLocks noChangeArrowheads="1"/>
          </p:cNvSpPr>
          <p:nvPr/>
        </p:nvSpPr>
        <p:spPr bwMode="auto">
          <a:xfrm rot="267234">
            <a:off x="8105958" y="2211093"/>
            <a:ext cx="396277" cy="396277"/>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8" name="Freeform 7"/>
          <p:cNvSpPr/>
          <p:nvPr/>
        </p:nvSpPr>
        <p:spPr bwMode="auto">
          <a:xfrm rot="267234">
            <a:off x="8188907" y="2576248"/>
            <a:ext cx="102794" cy="95345"/>
          </a:xfrm>
          <a:custGeom>
            <a:avLst/>
            <a:gdLst/>
            <a:ahLst/>
            <a:cxnLst>
              <a:cxn ang="0">
                <a:pos x="0" y="0"/>
              </a:cxn>
              <a:cxn ang="0">
                <a:pos x="6" y="64"/>
              </a:cxn>
              <a:cxn ang="0">
                <a:pos x="69" y="11"/>
              </a:cxn>
              <a:cxn ang="0">
                <a:pos x="0" y="0"/>
              </a:cxn>
            </a:cxnLst>
            <a:rect l="0" t="0" r="r" b="b"/>
            <a:pathLst>
              <a:path w="69" h="64">
                <a:moveTo>
                  <a:pt x="0" y="0"/>
                </a:moveTo>
                <a:lnTo>
                  <a:pt x="6" y="64"/>
                </a:lnTo>
                <a:lnTo>
                  <a:pt x="69" y="11"/>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2" name="Freeform 83"/>
          <p:cNvSpPr/>
          <p:nvPr/>
        </p:nvSpPr>
        <p:spPr bwMode="auto">
          <a:xfrm>
            <a:off x="8217366" y="2324140"/>
            <a:ext cx="177282" cy="177282"/>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77" name="Oval 12"/>
          <p:cNvSpPr>
            <a:spLocks noChangeArrowheads="1"/>
          </p:cNvSpPr>
          <p:nvPr/>
        </p:nvSpPr>
        <p:spPr bwMode="auto">
          <a:xfrm>
            <a:off x="6749863" y="1554459"/>
            <a:ext cx="527376" cy="530356"/>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78" name="Freeform 13"/>
          <p:cNvSpPr/>
          <p:nvPr/>
        </p:nvSpPr>
        <p:spPr bwMode="auto">
          <a:xfrm>
            <a:off x="6882451" y="2047570"/>
            <a:ext cx="138549" cy="128119"/>
          </a:xfrm>
          <a:custGeom>
            <a:avLst/>
            <a:gdLst/>
            <a:ahLst/>
            <a:cxnLst>
              <a:cxn ang="0">
                <a:pos x="0" y="0"/>
              </a:cxn>
              <a:cxn ang="0">
                <a:pos x="9" y="86"/>
              </a:cxn>
              <a:cxn ang="0">
                <a:pos x="93" y="15"/>
              </a:cxn>
              <a:cxn ang="0">
                <a:pos x="0" y="0"/>
              </a:cxn>
            </a:cxnLst>
            <a:rect l="0" t="0" r="r" b="b"/>
            <a:pathLst>
              <a:path w="93" h="86">
                <a:moveTo>
                  <a:pt x="0" y="0"/>
                </a:moveTo>
                <a:lnTo>
                  <a:pt x="9" y="86"/>
                </a:lnTo>
                <a:lnTo>
                  <a:pt x="93" y="15"/>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3" name="Freeform 141"/>
          <p:cNvSpPr>
            <a:spLocks noEditPoints="1"/>
          </p:cNvSpPr>
          <p:nvPr/>
        </p:nvSpPr>
        <p:spPr bwMode="auto">
          <a:xfrm>
            <a:off x="6905086" y="1720702"/>
            <a:ext cx="218996" cy="157915"/>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4" name="Oval 30"/>
          <p:cNvSpPr>
            <a:spLocks noChangeArrowheads="1"/>
          </p:cNvSpPr>
          <p:nvPr/>
        </p:nvSpPr>
        <p:spPr bwMode="auto">
          <a:xfrm>
            <a:off x="5568409" y="1509337"/>
            <a:ext cx="484173" cy="485663"/>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5" name="Freeform 31"/>
          <p:cNvSpPr/>
          <p:nvPr/>
        </p:nvSpPr>
        <p:spPr bwMode="auto">
          <a:xfrm>
            <a:off x="5806771" y="1952817"/>
            <a:ext cx="123650" cy="116202"/>
          </a:xfrm>
          <a:custGeom>
            <a:avLst/>
            <a:gdLst/>
            <a:ahLst/>
            <a:cxnLst>
              <a:cxn ang="0">
                <a:pos x="83" y="0"/>
              </a:cxn>
              <a:cxn ang="0">
                <a:pos x="76" y="78"/>
              </a:cxn>
              <a:cxn ang="0">
                <a:pos x="0" y="13"/>
              </a:cxn>
              <a:cxn ang="0">
                <a:pos x="83" y="0"/>
              </a:cxn>
            </a:cxnLst>
            <a:rect l="0" t="0" r="r" b="b"/>
            <a:pathLst>
              <a:path w="83" h="78">
                <a:moveTo>
                  <a:pt x="83" y="0"/>
                </a:moveTo>
                <a:lnTo>
                  <a:pt x="76" y="78"/>
                </a:lnTo>
                <a:lnTo>
                  <a:pt x="0" y="13"/>
                </a:lnTo>
                <a:lnTo>
                  <a:pt x="83"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4" name="Freeform 22"/>
          <p:cNvSpPr>
            <a:spLocks noEditPoints="1"/>
          </p:cNvSpPr>
          <p:nvPr/>
        </p:nvSpPr>
        <p:spPr bwMode="auto">
          <a:xfrm>
            <a:off x="5701296" y="1653424"/>
            <a:ext cx="196649" cy="199628"/>
          </a:xfrm>
          <a:custGeom>
            <a:avLst/>
            <a:gdLst/>
            <a:ahLst/>
            <a:cxnLst>
              <a:cxn ang="0">
                <a:pos x="61" y="51"/>
              </a:cxn>
              <a:cxn ang="0">
                <a:pos x="50" y="62"/>
              </a:cxn>
              <a:cxn ang="0">
                <a:pos x="11" y="62"/>
              </a:cxn>
              <a:cxn ang="0">
                <a:pos x="0" y="51"/>
              </a:cxn>
              <a:cxn ang="0">
                <a:pos x="0" y="12"/>
              </a:cxn>
              <a:cxn ang="0">
                <a:pos x="11" y="0"/>
              </a:cxn>
              <a:cxn ang="0">
                <a:pos x="50" y="0"/>
              </a:cxn>
              <a:cxn ang="0">
                <a:pos x="61" y="12"/>
              </a:cxn>
              <a:cxn ang="0">
                <a:pos x="61" y="51"/>
              </a:cxn>
              <a:cxn ang="0">
                <a:pos x="43" y="47"/>
              </a:cxn>
              <a:cxn ang="0">
                <a:pos x="39" y="48"/>
              </a:cxn>
              <a:cxn ang="0">
                <a:pos x="34" y="42"/>
              </a:cxn>
              <a:cxn ang="0">
                <a:pos x="34" y="26"/>
              </a:cxn>
              <a:cxn ang="0">
                <a:pos x="44" y="26"/>
              </a:cxn>
              <a:cxn ang="0">
                <a:pos x="44" y="19"/>
              </a:cxn>
              <a:cxn ang="0">
                <a:pos x="34" y="19"/>
              </a:cxn>
              <a:cxn ang="0">
                <a:pos x="34" y="6"/>
              </a:cxn>
              <a:cxn ang="0">
                <a:pos x="26" y="6"/>
              </a:cxn>
              <a:cxn ang="0">
                <a:pos x="26" y="6"/>
              </a:cxn>
              <a:cxn ang="0">
                <a:pos x="16" y="20"/>
              </a:cxn>
              <a:cxn ang="0">
                <a:pos x="16" y="26"/>
              </a:cxn>
              <a:cxn ang="0">
                <a:pos x="21" y="26"/>
              </a:cxn>
              <a:cxn ang="0">
                <a:pos x="21" y="43"/>
              </a:cxn>
              <a:cxn ang="0">
                <a:pos x="36" y="57"/>
              </a:cxn>
              <a:cxn ang="0">
                <a:pos x="45" y="54"/>
              </a:cxn>
              <a:cxn ang="0">
                <a:pos x="43" y="47"/>
              </a:cxn>
            </a:cxnLst>
            <a:rect l="0" t="0"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3" y="47"/>
                </a:moveTo>
                <a:cubicBezTo>
                  <a:pt x="42" y="47"/>
                  <a:pt x="40" y="48"/>
                  <a:pt x="39" y="48"/>
                </a:cubicBezTo>
                <a:cubicBezTo>
                  <a:pt x="35" y="48"/>
                  <a:pt x="34" y="45"/>
                  <a:pt x="34" y="42"/>
                </a:cubicBezTo>
                <a:cubicBezTo>
                  <a:pt x="34" y="26"/>
                  <a:pt x="34" y="26"/>
                  <a:pt x="34" y="26"/>
                </a:cubicBezTo>
                <a:cubicBezTo>
                  <a:pt x="44" y="26"/>
                  <a:pt x="44" y="26"/>
                  <a:pt x="44" y="26"/>
                </a:cubicBezTo>
                <a:cubicBezTo>
                  <a:pt x="44" y="19"/>
                  <a:pt x="44" y="19"/>
                  <a:pt x="44" y="19"/>
                </a:cubicBezTo>
                <a:cubicBezTo>
                  <a:pt x="34" y="19"/>
                  <a:pt x="34" y="19"/>
                  <a:pt x="34" y="19"/>
                </a:cubicBezTo>
                <a:cubicBezTo>
                  <a:pt x="34" y="6"/>
                  <a:pt x="34" y="6"/>
                  <a:pt x="34" y="6"/>
                </a:cubicBezTo>
                <a:cubicBezTo>
                  <a:pt x="26" y="6"/>
                  <a:pt x="26" y="6"/>
                  <a:pt x="26" y="6"/>
                </a:cubicBezTo>
                <a:cubicBezTo>
                  <a:pt x="26" y="6"/>
                  <a:pt x="26" y="6"/>
                  <a:pt x="26" y="6"/>
                </a:cubicBezTo>
                <a:cubicBezTo>
                  <a:pt x="26" y="10"/>
                  <a:pt x="24" y="17"/>
                  <a:pt x="16" y="20"/>
                </a:cubicBezTo>
                <a:cubicBezTo>
                  <a:pt x="16" y="26"/>
                  <a:pt x="16" y="26"/>
                  <a:pt x="16" y="26"/>
                </a:cubicBezTo>
                <a:cubicBezTo>
                  <a:pt x="21" y="26"/>
                  <a:pt x="21" y="26"/>
                  <a:pt x="21" y="26"/>
                </a:cubicBezTo>
                <a:cubicBezTo>
                  <a:pt x="21" y="43"/>
                  <a:pt x="21" y="43"/>
                  <a:pt x="21" y="43"/>
                </a:cubicBezTo>
                <a:cubicBezTo>
                  <a:pt x="21" y="49"/>
                  <a:pt x="25" y="57"/>
                  <a:pt x="36" y="57"/>
                </a:cubicBezTo>
                <a:cubicBezTo>
                  <a:pt x="40" y="57"/>
                  <a:pt x="44" y="55"/>
                  <a:pt x="45" y="54"/>
                </a:cubicBezTo>
                <a:lnTo>
                  <a:pt x="43" y="47"/>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0" name="Oval 14"/>
          <p:cNvSpPr>
            <a:spLocks noChangeArrowheads="1"/>
          </p:cNvSpPr>
          <p:nvPr/>
        </p:nvSpPr>
        <p:spPr bwMode="auto">
          <a:xfrm rot="1546817">
            <a:off x="7017709" y="2645864"/>
            <a:ext cx="531846" cy="531845"/>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1" name="Freeform 15"/>
          <p:cNvSpPr/>
          <p:nvPr/>
        </p:nvSpPr>
        <p:spPr bwMode="auto">
          <a:xfrm rot="1546817">
            <a:off x="7032511" y="3084189"/>
            <a:ext cx="135569" cy="126630"/>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5" name="Freeform 116"/>
          <p:cNvSpPr>
            <a:spLocks noEditPoints="1"/>
          </p:cNvSpPr>
          <p:nvPr/>
        </p:nvSpPr>
        <p:spPr bwMode="auto">
          <a:xfrm>
            <a:off x="7143911" y="2776249"/>
            <a:ext cx="284885" cy="229746"/>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1" name="Oval 28"/>
          <p:cNvSpPr>
            <a:spLocks noChangeArrowheads="1"/>
          </p:cNvSpPr>
          <p:nvPr/>
        </p:nvSpPr>
        <p:spPr bwMode="auto">
          <a:xfrm>
            <a:off x="5670232" y="2441386"/>
            <a:ext cx="588457" cy="588457"/>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02" name="Freeform 29"/>
          <p:cNvSpPr/>
          <p:nvPr/>
        </p:nvSpPr>
        <p:spPr bwMode="auto">
          <a:xfrm>
            <a:off x="5957757" y="2989619"/>
            <a:ext cx="151956" cy="141528"/>
          </a:xfrm>
          <a:custGeom>
            <a:avLst/>
            <a:gdLst/>
            <a:ahLst/>
            <a:cxnLst>
              <a:cxn ang="0">
                <a:pos x="102" y="0"/>
              </a:cxn>
              <a:cxn ang="0">
                <a:pos x="92" y="95"/>
              </a:cxn>
              <a:cxn ang="0">
                <a:pos x="0" y="16"/>
              </a:cxn>
              <a:cxn ang="0">
                <a:pos x="102" y="0"/>
              </a:cxn>
            </a:cxnLst>
            <a:rect l="0" t="0" r="r" b="b"/>
            <a:pathLst>
              <a:path w="102" h="95">
                <a:moveTo>
                  <a:pt x="102" y="0"/>
                </a:moveTo>
                <a:lnTo>
                  <a:pt x="92" y="95"/>
                </a:lnTo>
                <a:lnTo>
                  <a:pt x="0" y="16"/>
                </a:lnTo>
                <a:lnTo>
                  <a:pt x="102"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46" name="Freeform 57"/>
          <p:cNvSpPr>
            <a:spLocks noEditPoints="1"/>
          </p:cNvSpPr>
          <p:nvPr/>
        </p:nvSpPr>
        <p:spPr bwMode="auto">
          <a:xfrm>
            <a:off x="5818116" y="2620787"/>
            <a:ext cx="290897" cy="257887"/>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6" name="Oval 18"/>
          <p:cNvSpPr>
            <a:spLocks noChangeArrowheads="1"/>
          </p:cNvSpPr>
          <p:nvPr/>
        </p:nvSpPr>
        <p:spPr bwMode="auto">
          <a:xfrm rot="20478992">
            <a:off x="4667736" y="1761748"/>
            <a:ext cx="420113" cy="420113"/>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87" name="Freeform 19"/>
          <p:cNvSpPr/>
          <p:nvPr/>
        </p:nvSpPr>
        <p:spPr bwMode="auto">
          <a:xfrm rot="20478992">
            <a:off x="4944425" y="2123950"/>
            <a:ext cx="108753" cy="99815"/>
          </a:xfrm>
          <a:custGeom>
            <a:avLst/>
            <a:gdLst/>
            <a:ahLst/>
            <a:cxnLst>
              <a:cxn ang="0">
                <a:pos x="73" y="0"/>
              </a:cxn>
              <a:cxn ang="0">
                <a:pos x="66" y="67"/>
              </a:cxn>
              <a:cxn ang="0">
                <a:pos x="0" y="13"/>
              </a:cxn>
              <a:cxn ang="0">
                <a:pos x="73" y="0"/>
              </a:cxn>
            </a:cxnLst>
            <a:rect l="0" t="0" r="r" b="b"/>
            <a:pathLst>
              <a:path w="73" h="67">
                <a:moveTo>
                  <a:pt x="73" y="0"/>
                </a:moveTo>
                <a:lnTo>
                  <a:pt x="66" y="67"/>
                </a:lnTo>
                <a:lnTo>
                  <a:pt x="0" y="13"/>
                </a:lnTo>
                <a:lnTo>
                  <a:pt x="73"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59" name="Freeform 145"/>
          <p:cNvSpPr>
            <a:spLocks noEditPoints="1"/>
          </p:cNvSpPr>
          <p:nvPr/>
        </p:nvSpPr>
        <p:spPr bwMode="auto">
          <a:xfrm>
            <a:off x="4754784" y="1860131"/>
            <a:ext cx="237267" cy="209117"/>
          </a:xfrm>
          <a:custGeom>
            <a:avLst/>
            <a:gdLst/>
            <a:ahLst/>
            <a:cxnLst>
              <a:cxn ang="0">
                <a:pos x="82" y="45"/>
              </a:cxn>
              <a:cxn ang="0">
                <a:pos x="82" y="61"/>
              </a:cxn>
              <a:cxn ang="0">
                <a:pos x="81" y="62"/>
              </a:cxn>
              <a:cxn ang="0">
                <a:pos x="77" y="62"/>
              </a:cxn>
              <a:cxn ang="0">
                <a:pos x="77" y="65"/>
              </a:cxn>
              <a:cxn ang="0">
                <a:pos x="69" y="72"/>
              </a:cxn>
              <a:cxn ang="0">
                <a:pos x="61" y="65"/>
              </a:cxn>
              <a:cxn ang="0">
                <a:pos x="61" y="62"/>
              </a:cxn>
              <a:cxn ang="0">
                <a:pos x="20" y="62"/>
              </a:cxn>
              <a:cxn ang="0">
                <a:pos x="20" y="65"/>
              </a:cxn>
              <a:cxn ang="0">
                <a:pos x="13" y="72"/>
              </a:cxn>
              <a:cxn ang="0">
                <a:pos x="5" y="65"/>
              </a:cxn>
              <a:cxn ang="0">
                <a:pos x="5" y="62"/>
              </a:cxn>
              <a:cxn ang="0">
                <a:pos x="1" y="62"/>
              </a:cxn>
              <a:cxn ang="0">
                <a:pos x="0" y="61"/>
              </a:cxn>
              <a:cxn ang="0">
                <a:pos x="0" y="45"/>
              </a:cxn>
              <a:cxn ang="0">
                <a:pos x="9" y="36"/>
              </a:cxn>
              <a:cxn ang="0">
                <a:pos x="10" y="36"/>
              </a:cxn>
              <a:cxn ang="0">
                <a:pos x="14" y="19"/>
              </a:cxn>
              <a:cxn ang="0">
                <a:pos x="25" y="11"/>
              </a:cxn>
              <a:cxn ang="0">
                <a:pos x="31" y="11"/>
              </a:cxn>
              <a:cxn ang="0">
                <a:pos x="31" y="2"/>
              </a:cxn>
              <a:cxn ang="0">
                <a:pos x="32" y="0"/>
              </a:cxn>
              <a:cxn ang="0">
                <a:pos x="50" y="0"/>
              </a:cxn>
              <a:cxn ang="0">
                <a:pos x="51" y="2"/>
              </a:cxn>
              <a:cxn ang="0">
                <a:pos x="51" y="11"/>
              </a:cxn>
              <a:cxn ang="0">
                <a:pos x="56" y="11"/>
              </a:cxn>
              <a:cxn ang="0">
                <a:pos x="68" y="19"/>
              </a:cxn>
              <a:cxn ang="0">
                <a:pos x="72" y="36"/>
              </a:cxn>
              <a:cxn ang="0">
                <a:pos x="73" y="36"/>
              </a:cxn>
              <a:cxn ang="0">
                <a:pos x="82" y="45"/>
              </a:cxn>
              <a:cxn ang="0">
                <a:pos x="19" y="49"/>
              </a:cxn>
              <a:cxn ang="0">
                <a:pos x="13" y="43"/>
              </a:cxn>
              <a:cxn ang="0">
                <a:pos x="6" y="49"/>
              </a:cxn>
              <a:cxn ang="0">
                <a:pos x="13" y="56"/>
              </a:cxn>
              <a:cxn ang="0">
                <a:pos x="19" y="49"/>
              </a:cxn>
              <a:cxn ang="0">
                <a:pos x="61" y="36"/>
              </a:cxn>
              <a:cxn ang="0">
                <a:pos x="58" y="22"/>
              </a:cxn>
              <a:cxn ang="0">
                <a:pos x="56" y="21"/>
              </a:cxn>
              <a:cxn ang="0">
                <a:pos x="25" y="21"/>
              </a:cxn>
              <a:cxn ang="0">
                <a:pos x="24" y="22"/>
              </a:cxn>
              <a:cxn ang="0">
                <a:pos x="20" y="36"/>
              </a:cxn>
              <a:cxn ang="0">
                <a:pos x="61" y="36"/>
              </a:cxn>
              <a:cxn ang="0">
                <a:pos x="76" y="49"/>
              </a:cxn>
              <a:cxn ang="0">
                <a:pos x="69" y="43"/>
              </a:cxn>
              <a:cxn ang="0">
                <a:pos x="63" y="49"/>
              </a:cxn>
              <a:cxn ang="0">
                <a:pos x="69" y="56"/>
              </a:cxn>
              <a:cxn ang="0">
                <a:pos x="76" y="49"/>
              </a:cxn>
            </a:cxnLst>
            <a:rect l="0" t="0" r="r" b="b"/>
            <a:pathLst>
              <a:path w="82" h="72">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43" name="Oval 24"/>
          <p:cNvSpPr>
            <a:spLocks noChangeArrowheads="1"/>
          </p:cNvSpPr>
          <p:nvPr/>
        </p:nvSpPr>
        <p:spPr bwMode="auto">
          <a:xfrm rot="1782731">
            <a:off x="7840831" y="1951658"/>
            <a:ext cx="318534" cy="318533"/>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44" name="Freeform 25"/>
          <p:cNvSpPr/>
          <p:nvPr/>
        </p:nvSpPr>
        <p:spPr bwMode="auto">
          <a:xfrm rot="1782731">
            <a:off x="7905237" y="2243411"/>
            <a:ext cx="82458" cy="75680"/>
          </a:xfrm>
          <a:custGeom>
            <a:avLst/>
            <a:gdLst/>
            <a:ahLst/>
            <a:cxnLst>
              <a:cxn ang="0">
                <a:pos x="73" y="0"/>
              </a:cxn>
              <a:cxn ang="0">
                <a:pos x="68" y="67"/>
              </a:cxn>
              <a:cxn ang="0">
                <a:pos x="0" y="13"/>
              </a:cxn>
              <a:cxn ang="0">
                <a:pos x="73" y="0"/>
              </a:cxn>
            </a:cxnLst>
            <a:rect l="0" t="0" r="r" b="b"/>
            <a:pathLst>
              <a:path w="73" h="67">
                <a:moveTo>
                  <a:pt x="73" y="0"/>
                </a:moveTo>
                <a:lnTo>
                  <a:pt x="68" y="67"/>
                </a:lnTo>
                <a:lnTo>
                  <a:pt x="0" y="13"/>
                </a:lnTo>
                <a:lnTo>
                  <a:pt x="73"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61" name="Freeform 157"/>
          <p:cNvSpPr>
            <a:spLocks noEditPoints="1"/>
          </p:cNvSpPr>
          <p:nvPr/>
        </p:nvSpPr>
        <p:spPr bwMode="auto">
          <a:xfrm>
            <a:off x="7928927" y="2023602"/>
            <a:ext cx="132589" cy="162384"/>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49" name="Oval 14"/>
          <p:cNvSpPr>
            <a:spLocks noChangeArrowheads="1"/>
          </p:cNvSpPr>
          <p:nvPr/>
        </p:nvSpPr>
        <p:spPr bwMode="auto">
          <a:xfrm rot="2101817">
            <a:off x="8409252" y="2602920"/>
            <a:ext cx="254385" cy="254386"/>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50" name="Freeform 15"/>
          <p:cNvSpPr/>
          <p:nvPr/>
        </p:nvSpPr>
        <p:spPr bwMode="auto">
          <a:xfrm rot="2101817">
            <a:off x="8399348" y="2797014"/>
            <a:ext cx="64844" cy="60568"/>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63" name="Freeform 157"/>
          <p:cNvSpPr>
            <a:spLocks noEditPoints="1"/>
          </p:cNvSpPr>
          <p:nvPr/>
        </p:nvSpPr>
        <p:spPr bwMode="auto">
          <a:xfrm>
            <a:off x="8475703" y="2643611"/>
            <a:ext cx="132589" cy="162385"/>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4" name="Oval 14"/>
          <p:cNvSpPr>
            <a:spLocks noChangeArrowheads="1"/>
          </p:cNvSpPr>
          <p:nvPr/>
        </p:nvSpPr>
        <p:spPr bwMode="auto">
          <a:xfrm rot="17547923">
            <a:off x="3881949" y="2612257"/>
            <a:ext cx="254385" cy="254386"/>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5" name="Freeform 15"/>
          <p:cNvSpPr/>
          <p:nvPr/>
        </p:nvSpPr>
        <p:spPr bwMode="auto">
          <a:xfrm rot="17547923">
            <a:off x="4094348" y="2790191"/>
            <a:ext cx="64844" cy="60568"/>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65" name="Freeform 157"/>
          <p:cNvSpPr>
            <a:spLocks noEditPoints="1"/>
          </p:cNvSpPr>
          <p:nvPr/>
        </p:nvSpPr>
        <p:spPr bwMode="auto">
          <a:xfrm>
            <a:off x="3953805" y="2673679"/>
            <a:ext cx="106721" cy="13070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46" name="Oval 14"/>
          <p:cNvSpPr>
            <a:spLocks noChangeArrowheads="1"/>
          </p:cNvSpPr>
          <p:nvPr/>
        </p:nvSpPr>
        <p:spPr bwMode="auto">
          <a:xfrm rot="757797">
            <a:off x="5883953" y="2083228"/>
            <a:ext cx="254385" cy="254386"/>
          </a:xfrm>
          <a:prstGeom prst="ellipse">
            <a:avLst/>
          </a:pr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47" name="Freeform 15"/>
          <p:cNvSpPr/>
          <p:nvPr/>
        </p:nvSpPr>
        <p:spPr bwMode="auto">
          <a:xfrm rot="757797">
            <a:off x="5918983" y="2309877"/>
            <a:ext cx="64844" cy="60568"/>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404040"/>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67" name="Freeform 157"/>
          <p:cNvSpPr>
            <a:spLocks noEditPoints="1"/>
          </p:cNvSpPr>
          <p:nvPr/>
        </p:nvSpPr>
        <p:spPr bwMode="auto">
          <a:xfrm>
            <a:off x="5954777" y="2149886"/>
            <a:ext cx="106720" cy="13070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1" name="Oval 14"/>
          <p:cNvSpPr>
            <a:spLocks noChangeArrowheads="1"/>
          </p:cNvSpPr>
          <p:nvPr/>
        </p:nvSpPr>
        <p:spPr bwMode="auto">
          <a:xfrm rot="20419797">
            <a:off x="6090344" y="1491352"/>
            <a:ext cx="254385" cy="254386"/>
          </a:xfrm>
          <a:prstGeom prst="ellipse">
            <a:avLst/>
          </a:pr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32" name="Freeform 15"/>
          <p:cNvSpPr/>
          <p:nvPr/>
        </p:nvSpPr>
        <p:spPr bwMode="auto">
          <a:xfrm rot="20419797">
            <a:off x="6203945" y="1729849"/>
            <a:ext cx="64844" cy="60568"/>
          </a:xfrm>
          <a:custGeom>
            <a:avLst/>
            <a:gdLst/>
            <a:ahLst/>
            <a:cxnLst>
              <a:cxn ang="0">
                <a:pos x="0" y="0"/>
              </a:cxn>
              <a:cxn ang="0">
                <a:pos x="8" y="85"/>
              </a:cxn>
              <a:cxn ang="0">
                <a:pos x="91" y="14"/>
              </a:cxn>
              <a:cxn ang="0">
                <a:pos x="0" y="0"/>
              </a:cxn>
            </a:cxnLst>
            <a:rect l="0" t="0" r="r" b="b"/>
            <a:pathLst>
              <a:path w="91" h="85">
                <a:moveTo>
                  <a:pt x="0" y="0"/>
                </a:moveTo>
                <a:lnTo>
                  <a:pt x="8" y="85"/>
                </a:lnTo>
                <a:lnTo>
                  <a:pt x="91" y="14"/>
                </a:lnTo>
                <a:lnTo>
                  <a:pt x="0" y="0"/>
                </a:lnTo>
                <a:close/>
              </a:path>
            </a:pathLst>
          </a:custGeom>
          <a:solidFill>
            <a:srgbClr val="595959"/>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269" name="Freeform 157"/>
          <p:cNvSpPr>
            <a:spLocks noEditPoints="1"/>
          </p:cNvSpPr>
          <p:nvPr/>
        </p:nvSpPr>
        <p:spPr bwMode="auto">
          <a:xfrm>
            <a:off x="6163734" y="1551323"/>
            <a:ext cx="106720" cy="130703"/>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sp>
        <p:nvSpPr>
          <p:cNvPr id="151" name="TextBox 42"/>
          <p:cNvSpPr txBox="1"/>
          <p:nvPr/>
        </p:nvSpPr>
        <p:spPr>
          <a:xfrm>
            <a:off x="8909532" y="2673679"/>
            <a:ext cx="2825995" cy="2864823"/>
          </a:xfrm>
          <a:prstGeom prst="rect">
            <a:avLst/>
          </a:prstGeom>
          <a:noFill/>
        </p:spPr>
        <p:txBody>
          <a:bodyPr wrap="square" lIns="0" tIns="0" rIns="0" bIns="0"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经过高校科学培养的计算机专业大学生拥有了扎实的理论基础，但对于实际岗位上所需要的能力却不甚擅长。高校培养的理论能力与企业所要求的实际操作能力存在较大偏差。</a:t>
            </a:r>
            <a:endParaRPr lang="zh-CN" altLang="en-US" dirty="0">
              <a:ea typeface="微软雅黑" panose="020B0503020204020204" pitchFamily="34" charset="-122"/>
            </a:endParaRPr>
          </a:p>
        </p:txBody>
      </p:sp>
      <p:sp>
        <p:nvSpPr>
          <p:cNvPr id="154" name="TextBox 44"/>
          <p:cNvSpPr txBox="1"/>
          <p:nvPr/>
        </p:nvSpPr>
        <p:spPr>
          <a:xfrm>
            <a:off x="8952764" y="1230807"/>
            <a:ext cx="2739533" cy="1042721"/>
          </a:xfrm>
          <a:prstGeom prst="rect">
            <a:avLst/>
          </a:prstGeom>
          <a:noFill/>
        </p:spPr>
        <p:txBody>
          <a:bodyPr wrap="none" lIns="0" tIns="0" rIns="0" bIns="0" rtlCol="0" anchor="t">
            <a:spAutoFit/>
          </a:bodyPr>
          <a:lstStyle/>
          <a:p>
            <a:pPr algn="r">
              <a:lnSpc>
                <a:spcPct val="150000"/>
              </a:lnSpc>
            </a:pPr>
            <a:r>
              <a:rPr lang="en-US" altLang="zh-CN" sz="2400" b="1" dirty="0">
                <a:solidFill>
                  <a:srgbClr val="262626"/>
                </a:solidFill>
                <a:latin typeface="微软雅黑" panose="020B0503020204020204" pitchFamily="34" charset="-122"/>
                <a:ea typeface="微软雅黑" panose="020B0503020204020204" pitchFamily="34" charset="-122"/>
              </a:rPr>
              <a:t>2.</a:t>
            </a:r>
            <a:r>
              <a:rPr lang="zh-CN" altLang="en-US" sz="2400" b="1" dirty="0">
                <a:solidFill>
                  <a:srgbClr val="262626"/>
                </a:solidFill>
                <a:latin typeface="微软雅黑" panose="020B0503020204020204" pitchFamily="34" charset="-122"/>
                <a:ea typeface="微软雅黑" panose="020B0503020204020204" pitchFamily="34" charset="-122"/>
              </a:rPr>
              <a:t>扎实的学术理论，</a:t>
            </a:r>
            <a:endParaRPr lang="en-US" altLang="zh-CN" sz="2400" b="1" dirty="0">
              <a:solidFill>
                <a:srgbClr val="262626"/>
              </a:solidFill>
              <a:latin typeface="微软雅黑" panose="020B0503020204020204" pitchFamily="34" charset="-122"/>
              <a:ea typeface="微软雅黑" panose="020B0503020204020204" pitchFamily="34" charset="-122"/>
            </a:endParaRPr>
          </a:p>
          <a:p>
            <a:pPr algn="r">
              <a:lnSpc>
                <a:spcPct val="150000"/>
              </a:lnSpc>
            </a:pPr>
            <a:r>
              <a:rPr lang="zh-CN" altLang="en-US" sz="2400" b="1" dirty="0">
                <a:solidFill>
                  <a:srgbClr val="262626"/>
                </a:solidFill>
                <a:latin typeface="微软雅黑" panose="020B0503020204020204" pitchFamily="34" charset="-122"/>
                <a:ea typeface="微软雅黑" panose="020B0503020204020204" pitchFamily="34" charset="-122"/>
              </a:rPr>
              <a:t>欠缺的实际能力。</a:t>
            </a:r>
          </a:p>
        </p:txBody>
      </p:sp>
      <p:sp>
        <p:nvSpPr>
          <p:cNvPr id="155" name="TextBox 46"/>
          <p:cNvSpPr txBox="1"/>
          <p:nvPr/>
        </p:nvSpPr>
        <p:spPr>
          <a:xfrm>
            <a:off x="233952" y="1353649"/>
            <a:ext cx="3970639" cy="488724"/>
          </a:xfrm>
          <a:prstGeom prst="rect">
            <a:avLst/>
          </a:prstGeom>
          <a:noFill/>
        </p:spPr>
        <p:txBody>
          <a:bodyPr wrap="none" lIns="0" tIns="0" rIns="0" bIns="0" rtlCol="0" anchor="t">
            <a:spAutoFit/>
          </a:bodyPr>
          <a:lstStyle/>
          <a:p>
            <a:pPr>
              <a:lnSpc>
                <a:spcPct val="150000"/>
              </a:lnSpc>
            </a:pPr>
            <a:r>
              <a:rPr lang="en-US" altLang="zh-CN" sz="2400" b="1" dirty="0">
                <a:solidFill>
                  <a:srgbClr val="262626"/>
                </a:solidFill>
                <a:latin typeface="微软雅黑" panose="020B0503020204020204" pitchFamily="34" charset="-122"/>
                <a:ea typeface="微软雅黑" panose="020B0503020204020204" pitchFamily="34" charset="-122"/>
              </a:rPr>
              <a:t>1.</a:t>
            </a:r>
            <a:r>
              <a:rPr lang="zh-CN" altLang="en-US" sz="2400" b="1" dirty="0">
                <a:solidFill>
                  <a:srgbClr val="262626"/>
                </a:solidFill>
                <a:latin typeface="微软雅黑" panose="020B0503020204020204" pitchFamily="34" charset="-122"/>
                <a:ea typeface="微软雅黑" panose="020B0503020204020204" pitchFamily="34" charset="-122"/>
              </a:rPr>
              <a:t>选择过多，不知所学为何？</a:t>
            </a:r>
          </a:p>
        </p:txBody>
      </p:sp>
      <p:sp>
        <p:nvSpPr>
          <p:cNvPr id="156" name="TextBox 47"/>
          <p:cNvSpPr txBox="1"/>
          <p:nvPr/>
        </p:nvSpPr>
        <p:spPr>
          <a:xfrm>
            <a:off x="381482" y="2135755"/>
            <a:ext cx="3222358" cy="3323987"/>
          </a:xfrm>
          <a:prstGeom prst="rect">
            <a:avLst/>
          </a:prstGeom>
          <a:noFill/>
        </p:spPr>
        <p:txBody>
          <a:bodyPr wrap="square" lIns="0" tIns="0" rIns="0" bIns="0" rtlCol="0" anchor="t">
            <a:spAutoFit/>
          </a:bodyPr>
          <a:lstStyle/>
          <a:p>
            <a:pPr>
              <a:lnSpc>
                <a:spcPct val="150000"/>
              </a:lnSpc>
            </a:pPr>
            <a:r>
              <a:rPr lang="zh-CN" altLang="en-US" dirty="0">
                <a:latin typeface="微软雅黑" panose="020B0503020204020204" pitchFamily="34" charset="-122"/>
                <a:ea typeface="微软雅黑" panose="020B0503020204020204" pitchFamily="34" charset="-122"/>
              </a:rPr>
              <a:t>计算机专业的不同职业需要的能力相差甚远，不同的工作可能需要完全不同性格的人来负责，在高校中学习的计算机相关专业大学生由于与社会的接触过少，在多种多样的岗位选择中面临极大的迷茫，不知道自己擅长或者真正适合什么样的岗位。</a:t>
            </a:r>
            <a:endParaRPr lang="zh-CN" altLang="en-US" dirty="0">
              <a:ea typeface="微软雅黑" panose="020B0503020204020204" pitchFamily="34" charset="-122"/>
            </a:endParaRPr>
          </a:p>
        </p:txBody>
      </p:sp>
      <p:sp>
        <p:nvSpPr>
          <p:cNvPr id="91" name="文本框 90"/>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项目背景</a:t>
            </a:r>
          </a:p>
        </p:txBody>
      </p:sp>
    </p:spTree>
    <p:extLst>
      <p:ext uri="{BB962C8B-B14F-4D97-AF65-F5344CB8AC3E}">
        <p14:creationId xmlns:p14="http://schemas.microsoft.com/office/powerpoint/2010/main" val="190989979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txBox="1"/>
          <p:nvPr/>
        </p:nvSpPr>
        <p:spPr>
          <a:xfrm>
            <a:off x="1803374" y="4674433"/>
            <a:ext cx="1864271" cy="24238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262626"/>
                </a:solidFill>
                <a:latin typeface="微软雅黑" panose="020B0503020204020204" pitchFamily="34" charset="-122"/>
                <a:ea typeface="微软雅黑" panose="020B0503020204020204" pitchFamily="34" charset="-122"/>
              </a:rPr>
              <a:t>数量问题</a:t>
            </a:r>
          </a:p>
        </p:txBody>
      </p:sp>
      <p:sp>
        <p:nvSpPr>
          <p:cNvPr id="19" name="TextBox 37"/>
          <p:cNvSpPr txBox="1"/>
          <p:nvPr/>
        </p:nvSpPr>
        <p:spPr>
          <a:xfrm>
            <a:off x="1103489" y="4979234"/>
            <a:ext cx="4118353" cy="830997"/>
          </a:xfrm>
          <a:prstGeom prst="rect">
            <a:avLst/>
          </a:prstGeom>
          <a:noFill/>
        </p:spPr>
        <p:txBody>
          <a:bodyPr wrap="square" lIns="0" tIns="0" rIns="0" bIns="0" rtlCol="0">
            <a:spAutoFit/>
          </a:bodyPr>
          <a:lstStyle/>
          <a:p>
            <a:pPr>
              <a:lnSpc>
                <a:spcPct val="150000"/>
              </a:lnSpc>
            </a:pPr>
            <a:r>
              <a:rPr lang="en-US" altLang="zh-CN" sz="1200" dirty="0">
                <a:ea typeface="微软雅黑" panose="020B0503020204020204" pitchFamily="34" charset="-122"/>
              </a:rPr>
              <a:t>2017</a:t>
            </a:r>
            <a:r>
              <a:rPr lang="zh-CN" altLang="en-US" sz="1200" dirty="0">
                <a:ea typeface="微软雅黑" panose="020B0503020204020204" pitchFamily="34" charset="-122"/>
              </a:rPr>
              <a:t>年高校毕业生人数达到</a:t>
            </a:r>
            <a:r>
              <a:rPr lang="en-US" altLang="zh-CN" sz="1200" dirty="0">
                <a:ea typeface="微软雅黑" panose="020B0503020204020204" pitchFamily="34" charset="-122"/>
              </a:rPr>
              <a:t>795</a:t>
            </a:r>
            <a:r>
              <a:rPr lang="zh-CN" altLang="en-US" sz="1200" dirty="0">
                <a:ea typeface="微软雅黑" panose="020B0503020204020204" pitchFamily="34" charset="-122"/>
              </a:rPr>
              <a:t>万，超越</a:t>
            </a:r>
            <a:r>
              <a:rPr lang="en-US" altLang="zh-CN" sz="1200" dirty="0">
                <a:ea typeface="微软雅黑" panose="020B0503020204020204" pitchFamily="34" charset="-122"/>
              </a:rPr>
              <a:t>2016</a:t>
            </a:r>
            <a:r>
              <a:rPr lang="zh-CN" altLang="en-US" sz="1200" dirty="0">
                <a:ea typeface="微软雅黑" panose="020B0503020204020204" pitchFamily="34" charset="-122"/>
              </a:rPr>
              <a:t>年的</a:t>
            </a:r>
            <a:r>
              <a:rPr lang="en-US" altLang="zh-CN" sz="1200" dirty="0">
                <a:ea typeface="微软雅黑" panose="020B0503020204020204" pitchFamily="34" charset="-122"/>
              </a:rPr>
              <a:t>765</a:t>
            </a:r>
            <a:r>
              <a:rPr lang="zh-CN" altLang="en-US" sz="1200" dirty="0">
                <a:ea typeface="微软雅黑" panose="020B0503020204020204" pitchFamily="34" charset="-122"/>
              </a:rPr>
              <a:t>万，如果加上中职毕业生和</a:t>
            </a:r>
            <a:r>
              <a:rPr lang="en-US" altLang="zh-CN" sz="1200" dirty="0">
                <a:ea typeface="微软雅黑" panose="020B0503020204020204" pitchFamily="34" charset="-122"/>
              </a:rPr>
              <a:t>16</a:t>
            </a:r>
            <a:r>
              <a:rPr lang="zh-CN" altLang="en-US" sz="1200" dirty="0">
                <a:ea typeface="微软雅黑" panose="020B0503020204020204" pitchFamily="34" charset="-122"/>
              </a:rPr>
              <a:t>年尚未就业的学生数量，今年待就业学生一共约有惊人的</a:t>
            </a:r>
            <a:r>
              <a:rPr lang="en-US" altLang="zh-CN" sz="1200" dirty="0">
                <a:ea typeface="微软雅黑" panose="020B0503020204020204" pitchFamily="34" charset="-122"/>
              </a:rPr>
              <a:t>1500</a:t>
            </a:r>
            <a:r>
              <a:rPr lang="zh-CN" altLang="en-US" sz="1200" dirty="0">
                <a:ea typeface="微软雅黑" panose="020B0503020204020204" pitchFamily="34" charset="-122"/>
              </a:rPr>
              <a:t>万。</a:t>
            </a:r>
          </a:p>
        </p:txBody>
      </p:sp>
      <p:sp>
        <p:nvSpPr>
          <p:cNvPr id="22" name="Text Placeholder 2"/>
          <p:cNvSpPr txBox="1"/>
          <p:nvPr/>
        </p:nvSpPr>
        <p:spPr>
          <a:xfrm>
            <a:off x="8225572" y="4674433"/>
            <a:ext cx="1864271" cy="24238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zh-CN" altLang="en-US" sz="1600" b="1" dirty="0">
                <a:solidFill>
                  <a:srgbClr val="262626"/>
                </a:solidFill>
                <a:latin typeface="微软雅黑" panose="020B0503020204020204" pitchFamily="34" charset="-122"/>
                <a:ea typeface="微软雅黑" panose="020B0503020204020204" pitchFamily="34" charset="-122"/>
              </a:rPr>
              <a:t>结构问题</a:t>
            </a:r>
            <a:endParaRPr lang="en-US" altLang="zh-CN" sz="1800" dirty="0">
              <a:solidFill>
                <a:srgbClr val="262626"/>
              </a:solidFill>
              <a:latin typeface="Bebas Neue" panose="020B0606020202050201" pitchFamily="34" charset="0"/>
              <a:ea typeface="微软雅黑" panose="020B0503020204020204" pitchFamily="34" charset="-122"/>
            </a:endParaRPr>
          </a:p>
        </p:txBody>
      </p:sp>
      <p:sp>
        <p:nvSpPr>
          <p:cNvPr id="16" name="文本框 15"/>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市场现状</a:t>
            </a:r>
          </a:p>
        </p:txBody>
      </p:sp>
      <p:graphicFrame>
        <p:nvGraphicFramePr>
          <p:cNvPr id="24" name="图表 21">
            <a:extLst>
              <a:ext uri="{FF2B5EF4-FFF2-40B4-BE49-F238E27FC236}">
                <a16:creationId xmlns:a16="http://schemas.microsoft.com/office/drawing/2014/main" id="{D8044FC3-7890-4D1B-A155-E80B485C4F33}"/>
              </a:ext>
            </a:extLst>
          </p:cNvPr>
          <p:cNvGraphicFramePr>
            <a:graphicFrameLocks/>
          </p:cNvGraphicFramePr>
          <p:nvPr>
            <p:extLst>
              <p:ext uri="{D42A27DB-BD31-4B8C-83A1-F6EECF244321}">
                <p14:modId xmlns:p14="http://schemas.microsoft.com/office/powerpoint/2010/main" val="4161340720"/>
              </p:ext>
            </p:extLst>
          </p:nvPr>
        </p:nvGraphicFramePr>
        <p:xfrm>
          <a:off x="923571" y="1068666"/>
          <a:ext cx="4478191" cy="2971912"/>
        </p:xfrm>
        <a:graphic>
          <a:graphicData uri="http://schemas.openxmlformats.org/presentationml/2006/ole">
            <mc:AlternateContent xmlns:mc="http://schemas.openxmlformats.org/markup-compatibility/2006">
              <mc:Choice xmlns:v="urn:schemas-microsoft-com:vml" Requires="v">
                <p:oleObj spid="_x0000_s1067" name="图表" r:id="rId3" imgW="5956308" imgH="3950550" progId="Excel.Chart.8">
                  <p:embed/>
                </p:oleObj>
              </mc:Choice>
              <mc:Fallback>
                <p:oleObj name="图表" r:id="rId3" imgW="5956308" imgH="3950550" progId="Excel.Chart.8">
                  <p:embed/>
                  <p:pic>
                    <p:nvPicPr>
                      <p:cNvPr id="13322" name="图表 21">
                        <a:extLst>
                          <a:ext uri="{FF2B5EF4-FFF2-40B4-BE49-F238E27FC236}">
                            <a16:creationId xmlns:a16="http://schemas.microsoft.com/office/drawing/2014/main" id="{B3BA3864-CDC1-4E27-B346-39BC37C9985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71" y="1068666"/>
                        <a:ext cx="4478191" cy="2971912"/>
                      </a:xfrm>
                      <a:prstGeom prst="rect">
                        <a:avLst/>
                      </a:prstGeom>
                      <a:noFill/>
                      <a:ln>
                        <a:noFill/>
                      </a:ln>
                    </p:spPr>
                  </p:pic>
                </p:oleObj>
              </mc:Fallback>
            </mc:AlternateContent>
          </a:graphicData>
        </a:graphic>
      </p:graphicFrame>
      <p:pic>
        <p:nvPicPr>
          <p:cNvPr id="25" name="图片 5">
            <a:extLst>
              <a:ext uri="{FF2B5EF4-FFF2-40B4-BE49-F238E27FC236}">
                <a16:creationId xmlns:a16="http://schemas.microsoft.com/office/drawing/2014/main" id="{FCE9EBB5-C043-4ADB-931C-CA0AB5225D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24730" y="1162619"/>
            <a:ext cx="3639690" cy="27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37">
            <a:extLst>
              <a:ext uri="{FF2B5EF4-FFF2-40B4-BE49-F238E27FC236}">
                <a16:creationId xmlns:a16="http://schemas.microsoft.com/office/drawing/2014/main" id="{D91B1905-C224-41B1-BAC5-621001509C4C}"/>
              </a:ext>
            </a:extLst>
          </p:cNvPr>
          <p:cNvSpPr txBox="1"/>
          <p:nvPr/>
        </p:nvSpPr>
        <p:spPr>
          <a:xfrm>
            <a:off x="6985398" y="4979234"/>
            <a:ext cx="4118353" cy="524887"/>
          </a:xfrm>
          <a:prstGeom prst="rect">
            <a:avLst/>
          </a:prstGeom>
          <a:noFill/>
        </p:spPr>
        <p:txBody>
          <a:bodyPr wrap="square" lIns="0" tIns="0" rIns="0" bIns="0"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寻找工作的毕业生不能“适宜于”可获得的工作职位。</a:t>
            </a:r>
            <a:r>
              <a:rPr lang="zh-CN" altLang="en-US" sz="1200" dirty="0">
                <a:ea typeface="微软雅黑" panose="020B0503020204020204" pitchFamily="34" charset="-122"/>
              </a:rPr>
              <a:t>企业有空缺职位，有在求职者，但求职者无能力胜任职位。</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5376787" y="4057788"/>
            <a:ext cx="1572811" cy="1572811"/>
          </a:xfrm>
          <a:prstGeom prst="ellipse">
            <a:avLst/>
          </a:prstGeom>
          <a:solidFill>
            <a:srgbClr val="595959"/>
          </a:solidFill>
          <a:ln w="57150">
            <a:solidFill>
              <a:schemeClr val="bg1"/>
            </a:solidFill>
            <a:round/>
          </a:ln>
        </p:spPr>
        <p:txBody>
          <a:bodyPr vert="horz" wrap="square" lIns="121920" tIns="60960" rIns="121920" bIns="60960" numCol="1" rtlCol="0" anchor="t" anchorCtr="0" compatLnSpc="1"/>
          <a:lstStyle/>
          <a:p>
            <a:pPr algn="ctr"/>
            <a:endParaRPr lang="en-US" sz="2400" dirty="0">
              <a:latin typeface="微软雅黑" panose="020B0503020204020204" pitchFamily="34" charset="-122"/>
            </a:endParaRPr>
          </a:p>
        </p:txBody>
      </p:sp>
      <p:sp>
        <p:nvSpPr>
          <p:cNvPr id="5" name="Freeform 16"/>
          <p:cNvSpPr>
            <a:spLocks noEditPoints="1"/>
          </p:cNvSpPr>
          <p:nvPr/>
        </p:nvSpPr>
        <p:spPr bwMode="auto">
          <a:xfrm>
            <a:off x="5756278" y="4374713"/>
            <a:ext cx="813829" cy="938960"/>
          </a:xfrm>
          <a:custGeom>
            <a:avLst/>
            <a:gdLst>
              <a:gd name="T0" fmla="*/ 396 w 792"/>
              <a:gd name="T1" fmla="*/ 85 h 914"/>
              <a:gd name="T2" fmla="*/ 395 w 792"/>
              <a:gd name="T3" fmla="*/ 10 h 914"/>
              <a:gd name="T4" fmla="*/ 547 w 792"/>
              <a:gd name="T5" fmla="*/ 166 h 914"/>
              <a:gd name="T6" fmla="*/ 615 w 792"/>
              <a:gd name="T7" fmla="*/ 329 h 914"/>
              <a:gd name="T8" fmla="*/ 626 w 792"/>
              <a:gd name="T9" fmla="*/ 424 h 914"/>
              <a:gd name="T10" fmla="*/ 573 w 792"/>
              <a:gd name="T11" fmla="*/ 499 h 914"/>
              <a:gd name="T12" fmla="*/ 567 w 792"/>
              <a:gd name="T13" fmla="*/ 668 h 914"/>
              <a:gd name="T14" fmla="*/ 763 w 792"/>
              <a:gd name="T15" fmla="*/ 914 h 914"/>
              <a:gd name="T16" fmla="*/ 395 w 792"/>
              <a:gd name="T17" fmla="*/ 847 h 914"/>
              <a:gd name="T18" fmla="*/ 453 w 792"/>
              <a:gd name="T19" fmla="*/ 775 h 914"/>
              <a:gd name="T20" fmla="*/ 574 w 792"/>
              <a:gd name="T21" fmla="*/ 699 h 914"/>
              <a:gd name="T22" fmla="*/ 399 w 792"/>
              <a:gd name="T23" fmla="*/ 820 h 914"/>
              <a:gd name="T24" fmla="*/ 395 w 792"/>
              <a:gd name="T25" fmla="*/ 786 h 914"/>
              <a:gd name="T26" fmla="*/ 518 w 792"/>
              <a:gd name="T27" fmla="*/ 665 h 914"/>
              <a:gd name="T28" fmla="*/ 396 w 792"/>
              <a:gd name="T29" fmla="*/ 629 h 914"/>
              <a:gd name="T30" fmla="*/ 395 w 792"/>
              <a:gd name="T31" fmla="*/ 604 h 914"/>
              <a:gd name="T32" fmla="*/ 556 w 792"/>
              <a:gd name="T33" fmla="*/ 480 h 914"/>
              <a:gd name="T34" fmla="*/ 595 w 792"/>
              <a:gd name="T35" fmla="*/ 343 h 914"/>
              <a:gd name="T36" fmla="*/ 531 w 792"/>
              <a:gd name="T37" fmla="*/ 440 h 914"/>
              <a:gd name="T38" fmla="*/ 550 w 792"/>
              <a:gd name="T39" fmla="*/ 336 h 914"/>
              <a:gd name="T40" fmla="*/ 529 w 792"/>
              <a:gd name="T41" fmla="*/ 238 h 914"/>
              <a:gd name="T42" fmla="*/ 475 w 792"/>
              <a:gd name="T43" fmla="*/ 217 h 914"/>
              <a:gd name="T44" fmla="*/ 395 w 792"/>
              <a:gd name="T45" fmla="*/ 82 h 914"/>
              <a:gd name="T46" fmla="*/ 3 w 792"/>
              <a:gd name="T47" fmla="*/ 836 h 914"/>
              <a:gd name="T48" fmla="*/ 285 w 792"/>
              <a:gd name="T49" fmla="*/ 588 h 914"/>
              <a:gd name="T50" fmla="*/ 188 w 792"/>
              <a:gd name="T51" fmla="*/ 475 h 914"/>
              <a:gd name="T52" fmla="*/ 165 w 792"/>
              <a:gd name="T53" fmla="*/ 367 h 914"/>
              <a:gd name="T54" fmla="*/ 176 w 792"/>
              <a:gd name="T55" fmla="*/ 318 h 914"/>
              <a:gd name="T56" fmla="*/ 246 w 792"/>
              <a:gd name="T57" fmla="*/ 69 h 914"/>
              <a:gd name="T58" fmla="*/ 263 w 792"/>
              <a:gd name="T59" fmla="*/ 53 h 914"/>
              <a:gd name="T60" fmla="*/ 395 w 792"/>
              <a:gd name="T61" fmla="*/ 243 h 914"/>
              <a:gd name="T62" fmla="*/ 264 w 792"/>
              <a:gd name="T63" fmla="*/ 238 h 914"/>
              <a:gd name="T64" fmla="*/ 244 w 792"/>
              <a:gd name="T65" fmla="*/ 342 h 914"/>
              <a:gd name="T66" fmla="*/ 236 w 792"/>
              <a:gd name="T67" fmla="*/ 420 h 914"/>
              <a:gd name="T68" fmla="*/ 195 w 792"/>
              <a:gd name="T69" fmla="*/ 344 h 914"/>
              <a:gd name="T70" fmla="*/ 395 w 792"/>
              <a:gd name="T71" fmla="*/ 604 h 914"/>
              <a:gd name="T72" fmla="*/ 311 w 792"/>
              <a:gd name="T73" fmla="*/ 606 h 914"/>
              <a:gd name="T74" fmla="*/ 395 w 792"/>
              <a:gd name="T75" fmla="*/ 786 h 914"/>
              <a:gd name="T76" fmla="*/ 268 w 792"/>
              <a:gd name="T77" fmla="*/ 674 h 914"/>
              <a:gd name="T78" fmla="*/ 215 w 792"/>
              <a:gd name="T79" fmla="*/ 696 h 914"/>
              <a:gd name="T80" fmla="*/ 340 w 792"/>
              <a:gd name="T81" fmla="*/ 783 h 914"/>
              <a:gd name="T82" fmla="*/ 395 w 792"/>
              <a:gd name="T83" fmla="*/ 914 h 914"/>
              <a:gd name="T84" fmla="*/ 395 w 792"/>
              <a:gd name="T85" fmla="*/ 50 h 914"/>
              <a:gd name="T86" fmla="*/ 360 w 792"/>
              <a:gd name="T87" fmla="*/ 1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2" h="914">
                <a:moveTo>
                  <a:pt x="395" y="82"/>
                </a:moveTo>
                <a:cubicBezTo>
                  <a:pt x="395" y="83"/>
                  <a:pt x="395" y="84"/>
                  <a:pt x="396" y="85"/>
                </a:cubicBezTo>
                <a:cubicBezTo>
                  <a:pt x="402" y="73"/>
                  <a:pt x="401" y="61"/>
                  <a:pt x="395" y="50"/>
                </a:cubicBezTo>
                <a:cubicBezTo>
                  <a:pt x="395" y="10"/>
                  <a:pt x="395" y="10"/>
                  <a:pt x="395" y="10"/>
                </a:cubicBezTo>
                <a:cubicBezTo>
                  <a:pt x="483" y="0"/>
                  <a:pt x="549" y="69"/>
                  <a:pt x="521" y="140"/>
                </a:cubicBezTo>
                <a:cubicBezTo>
                  <a:pt x="531" y="148"/>
                  <a:pt x="540" y="157"/>
                  <a:pt x="547" y="166"/>
                </a:cubicBezTo>
                <a:cubicBezTo>
                  <a:pt x="582" y="207"/>
                  <a:pt x="608" y="265"/>
                  <a:pt x="615" y="329"/>
                </a:cubicBezTo>
                <a:cubicBezTo>
                  <a:pt x="615" y="329"/>
                  <a:pt x="615" y="329"/>
                  <a:pt x="615" y="329"/>
                </a:cubicBezTo>
                <a:cubicBezTo>
                  <a:pt x="621" y="340"/>
                  <a:pt x="625" y="353"/>
                  <a:pt x="627" y="367"/>
                </a:cubicBezTo>
                <a:cubicBezTo>
                  <a:pt x="630" y="385"/>
                  <a:pt x="630" y="406"/>
                  <a:pt x="626" y="424"/>
                </a:cubicBezTo>
                <a:cubicBezTo>
                  <a:pt x="622" y="444"/>
                  <a:pt x="615" y="462"/>
                  <a:pt x="604" y="475"/>
                </a:cubicBezTo>
                <a:cubicBezTo>
                  <a:pt x="596" y="486"/>
                  <a:pt x="585" y="495"/>
                  <a:pt x="573" y="499"/>
                </a:cubicBezTo>
                <a:cubicBezTo>
                  <a:pt x="557" y="535"/>
                  <a:pt x="535" y="566"/>
                  <a:pt x="507" y="588"/>
                </a:cubicBezTo>
                <a:cubicBezTo>
                  <a:pt x="511" y="623"/>
                  <a:pt x="525" y="651"/>
                  <a:pt x="567" y="668"/>
                </a:cubicBezTo>
                <a:cubicBezTo>
                  <a:pt x="661" y="708"/>
                  <a:pt x="792" y="718"/>
                  <a:pt x="790" y="836"/>
                </a:cubicBezTo>
                <a:cubicBezTo>
                  <a:pt x="789" y="861"/>
                  <a:pt x="779" y="888"/>
                  <a:pt x="763" y="914"/>
                </a:cubicBezTo>
                <a:cubicBezTo>
                  <a:pt x="395" y="914"/>
                  <a:pt x="395" y="914"/>
                  <a:pt x="395" y="914"/>
                </a:cubicBezTo>
                <a:cubicBezTo>
                  <a:pt x="395" y="847"/>
                  <a:pt x="395" y="847"/>
                  <a:pt x="395" y="847"/>
                </a:cubicBezTo>
                <a:cubicBezTo>
                  <a:pt x="396" y="851"/>
                  <a:pt x="397" y="856"/>
                  <a:pt x="397" y="860"/>
                </a:cubicBezTo>
                <a:cubicBezTo>
                  <a:pt x="401" y="837"/>
                  <a:pt x="430" y="790"/>
                  <a:pt x="453" y="775"/>
                </a:cubicBezTo>
                <a:cubicBezTo>
                  <a:pt x="479" y="790"/>
                  <a:pt x="489" y="819"/>
                  <a:pt x="504" y="838"/>
                </a:cubicBezTo>
                <a:cubicBezTo>
                  <a:pt x="531" y="811"/>
                  <a:pt x="557" y="741"/>
                  <a:pt x="574" y="699"/>
                </a:cubicBezTo>
                <a:cubicBezTo>
                  <a:pt x="558" y="695"/>
                  <a:pt x="544" y="687"/>
                  <a:pt x="532" y="677"/>
                </a:cubicBezTo>
                <a:cubicBezTo>
                  <a:pt x="485" y="727"/>
                  <a:pt x="439" y="766"/>
                  <a:pt x="399" y="820"/>
                </a:cubicBezTo>
                <a:cubicBezTo>
                  <a:pt x="398" y="818"/>
                  <a:pt x="396" y="817"/>
                  <a:pt x="395" y="816"/>
                </a:cubicBezTo>
                <a:cubicBezTo>
                  <a:pt x="395" y="786"/>
                  <a:pt x="395" y="786"/>
                  <a:pt x="395" y="786"/>
                </a:cubicBezTo>
                <a:cubicBezTo>
                  <a:pt x="396" y="787"/>
                  <a:pt x="397" y="788"/>
                  <a:pt x="399" y="789"/>
                </a:cubicBezTo>
                <a:cubicBezTo>
                  <a:pt x="433" y="752"/>
                  <a:pt x="467" y="728"/>
                  <a:pt x="518" y="665"/>
                </a:cubicBezTo>
                <a:cubicBezTo>
                  <a:pt x="501" y="648"/>
                  <a:pt x="490" y="626"/>
                  <a:pt x="484" y="605"/>
                </a:cubicBezTo>
                <a:cubicBezTo>
                  <a:pt x="458" y="620"/>
                  <a:pt x="429" y="629"/>
                  <a:pt x="396" y="629"/>
                </a:cubicBezTo>
                <a:cubicBezTo>
                  <a:pt x="395" y="629"/>
                  <a:pt x="395" y="629"/>
                  <a:pt x="395" y="629"/>
                </a:cubicBezTo>
                <a:cubicBezTo>
                  <a:pt x="395" y="604"/>
                  <a:pt x="395" y="604"/>
                  <a:pt x="395" y="604"/>
                </a:cubicBezTo>
                <a:cubicBezTo>
                  <a:pt x="395" y="604"/>
                  <a:pt x="396" y="604"/>
                  <a:pt x="396" y="604"/>
                </a:cubicBezTo>
                <a:cubicBezTo>
                  <a:pt x="471" y="604"/>
                  <a:pt x="526" y="551"/>
                  <a:pt x="556" y="480"/>
                </a:cubicBezTo>
                <a:cubicBezTo>
                  <a:pt x="600" y="472"/>
                  <a:pt x="618" y="391"/>
                  <a:pt x="597" y="344"/>
                </a:cubicBezTo>
                <a:cubicBezTo>
                  <a:pt x="596" y="343"/>
                  <a:pt x="596" y="343"/>
                  <a:pt x="595" y="343"/>
                </a:cubicBezTo>
                <a:cubicBezTo>
                  <a:pt x="566" y="324"/>
                  <a:pt x="557" y="411"/>
                  <a:pt x="557" y="420"/>
                </a:cubicBezTo>
                <a:cubicBezTo>
                  <a:pt x="556" y="451"/>
                  <a:pt x="523" y="461"/>
                  <a:pt x="531" y="440"/>
                </a:cubicBezTo>
                <a:cubicBezTo>
                  <a:pt x="538" y="418"/>
                  <a:pt x="548" y="385"/>
                  <a:pt x="549" y="342"/>
                </a:cubicBezTo>
                <a:cubicBezTo>
                  <a:pt x="549" y="340"/>
                  <a:pt x="550" y="338"/>
                  <a:pt x="550" y="336"/>
                </a:cubicBezTo>
                <a:cubicBezTo>
                  <a:pt x="550" y="304"/>
                  <a:pt x="543" y="271"/>
                  <a:pt x="530" y="239"/>
                </a:cubicBezTo>
                <a:cubicBezTo>
                  <a:pt x="530" y="239"/>
                  <a:pt x="530" y="239"/>
                  <a:pt x="529" y="238"/>
                </a:cubicBezTo>
                <a:cubicBezTo>
                  <a:pt x="516" y="219"/>
                  <a:pt x="507" y="209"/>
                  <a:pt x="476" y="217"/>
                </a:cubicBezTo>
                <a:cubicBezTo>
                  <a:pt x="475" y="217"/>
                  <a:pt x="475" y="217"/>
                  <a:pt x="475" y="217"/>
                </a:cubicBezTo>
                <a:cubicBezTo>
                  <a:pt x="445" y="231"/>
                  <a:pt x="419" y="239"/>
                  <a:pt x="395" y="243"/>
                </a:cubicBezTo>
                <a:lnTo>
                  <a:pt x="395" y="82"/>
                </a:lnTo>
                <a:close/>
                <a:moveTo>
                  <a:pt x="29" y="914"/>
                </a:moveTo>
                <a:cubicBezTo>
                  <a:pt x="14" y="888"/>
                  <a:pt x="3" y="861"/>
                  <a:pt x="3" y="836"/>
                </a:cubicBezTo>
                <a:cubicBezTo>
                  <a:pt x="0" y="718"/>
                  <a:pt x="132" y="708"/>
                  <a:pt x="226" y="668"/>
                </a:cubicBezTo>
                <a:cubicBezTo>
                  <a:pt x="267" y="651"/>
                  <a:pt x="282" y="623"/>
                  <a:pt x="285" y="588"/>
                </a:cubicBezTo>
                <a:cubicBezTo>
                  <a:pt x="257" y="566"/>
                  <a:pt x="235" y="535"/>
                  <a:pt x="219" y="499"/>
                </a:cubicBezTo>
                <a:cubicBezTo>
                  <a:pt x="207" y="495"/>
                  <a:pt x="197" y="486"/>
                  <a:pt x="188" y="475"/>
                </a:cubicBezTo>
                <a:cubicBezTo>
                  <a:pt x="178" y="462"/>
                  <a:pt x="170" y="444"/>
                  <a:pt x="166" y="424"/>
                </a:cubicBezTo>
                <a:cubicBezTo>
                  <a:pt x="163" y="406"/>
                  <a:pt x="162" y="385"/>
                  <a:pt x="165" y="367"/>
                </a:cubicBezTo>
                <a:cubicBezTo>
                  <a:pt x="167" y="354"/>
                  <a:pt x="171" y="341"/>
                  <a:pt x="176" y="330"/>
                </a:cubicBezTo>
                <a:cubicBezTo>
                  <a:pt x="176" y="327"/>
                  <a:pt x="176" y="323"/>
                  <a:pt x="176" y="318"/>
                </a:cubicBezTo>
                <a:cubicBezTo>
                  <a:pt x="180" y="263"/>
                  <a:pt x="205" y="208"/>
                  <a:pt x="240" y="168"/>
                </a:cubicBezTo>
                <a:cubicBezTo>
                  <a:pt x="230" y="138"/>
                  <a:pt x="232" y="103"/>
                  <a:pt x="246" y="69"/>
                </a:cubicBezTo>
                <a:cubicBezTo>
                  <a:pt x="258" y="99"/>
                  <a:pt x="267" y="119"/>
                  <a:pt x="296" y="118"/>
                </a:cubicBezTo>
                <a:cubicBezTo>
                  <a:pt x="297" y="88"/>
                  <a:pt x="289" y="71"/>
                  <a:pt x="263" y="53"/>
                </a:cubicBezTo>
                <a:cubicBezTo>
                  <a:pt x="265" y="24"/>
                  <a:pt x="364" y="0"/>
                  <a:pt x="395" y="82"/>
                </a:cubicBezTo>
                <a:cubicBezTo>
                  <a:pt x="395" y="243"/>
                  <a:pt x="395" y="243"/>
                  <a:pt x="395" y="243"/>
                </a:cubicBezTo>
                <a:cubicBezTo>
                  <a:pt x="344" y="252"/>
                  <a:pt x="305" y="242"/>
                  <a:pt x="278" y="221"/>
                </a:cubicBezTo>
                <a:cubicBezTo>
                  <a:pt x="273" y="226"/>
                  <a:pt x="268" y="231"/>
                  <a:pt x="264" y="238"/>
                </a:cubicBezTo>
                <a:cubicBezTo>
                  <a:pt x="250" y="270"/>
                  <a:pt x="242" y="306"/>
                  <a:pt x="243" y="339"/>
                </a:cubicBezTo>
                <a:cubicBezTo>
                  <a:pt x="243" y="340"/>
                  <a:pt x="244" y="341"/>
                  <a:pt x="244" y="342"/>
                </a:cubicBezTo>
                <a:cubicBezTo>
                  <a:pt x="245" y="385"/>
                  <a:pt x="255" y="418"/>
                  <a:pt x="262" y="440"/>
                </a:cubicBezTo>
                <a:cubicBezTo>
                  <a:pt x="270" y="461"/>
                  <a:pt x="237" y="451"/>
                  <a:pt x="236" y="420"/>
                </a:cubicBezTo>
                <a:cubicBezTo>
                  <a:pt x="236" y="411"/>
                  <a:pt x="227" y="324"/>
                  <a:pt x="198" y="343"/>
                </a:cubicBezTo>
                <a:cubicBezTo>
                  <a:pt x="197" y="343"/>
                  <a:pt x="196" y="344"/>
                  <a:pt x="195" y="344"/>
                </a:cubicBezTo>
                <a:cubicBezTo>
                  <a:pt x="174" y="392"/>
                  <a:pt x="192" y="473"/>
                  <a:pt x="236" y="480"/>
                </a:cubicBezTo>
                <a:cubicBezTo>
                  <a:pt x="266" y="550"/>
                  <a:pt x="320" y="603"/>
                  <a:pt x="395" y="604"/>
                </a:cubicBezTo>
                <a:cubicBezTo>
                  <a:pt x="395" y="629"/>
                  <a:pt x="395" y="629"/>
                  <a:pt x="395" y="629"/>
                </a:cubicBezTo>
                <a:cubicBezTo>
                  <a:pt x="364" y="629"/>
                  <a:pt x="336" y="621"/>
                  <a:pt x="311" y="606"/>
                </a:cubicBezTo>
                <a:cubicBezTo>
                  <a:pt x="305" y="624"/>
                  <a:pt x="294" y="641"/>
                  <a:pt x="280" y="657"/>
                </a:cubicBezTo>
                <a:cubicBezTo>
                  <a:pt x="328" y="725"/>
                  <a:pt x="365" y="766"/>
                  <a:pt x="395" y="786"/>
                </a:cubicBezTo>
                <a:cubicBezTo>
                  <a:pt x="395" y="816"/>
                  <a:pt x="395" y="816"/>
                  <a:pt x="395" y="816"/>
                </a:cubicBezTo>
                <a:cubicBezTo>
                  <a:pt x="357" y="783"/>
                  <a:pt x="300" y="719"/>
                  <a:pt x="268" y="674"/>
                </a:cubicBezTo>
                <a:cubicBezTo>
                  <a:pt x="267" y="673"/>
                  <a:pt x="267" y="671"/>
                  <a:pt x="266" y="669"/>
                </a:cubicBezTo>
                <a:cubicBezTo>
                  <a:pt x="251" y="682"/>
                  <a:pt x="233" y="692"/>
                  <a:pt x="215" y="696"/>
                </a:cubicBezTo>
                <a:cubicBezTo>
                  <a:pt x="229" y="754"/>
                  <a:pt x="274" y="818"/>
                  <a:pt x="291" y="839"/>
                </a:cubicBezTo>
                <a:cubicBezTo>
                  <a:pt x="307" y="818"/>
                  <a:pt x="315" y="795"/>
                  <a:pt x="340" y="783"/>
                </a:cubicBezTo>
                <a:cubicBezTo>
                  <a:pt x="351" y="794"/>
                  <a:pt x="385" y="818"/>
                  <a:pt x="395" y="847"/>
                </a:cubicBezTo>
                <a:cubicBezTo>
                  <a:pt x="395" y="914"/>
                  <a:pt x="395" y="914"/>
                  <a:pt x="395" y="914"/>
                </a:cubicBezTo>
                <a:cubicBezTo>
                  <a:pt x="29" y="914"/>
                  <a:pt x="29" y="914"/>
                  <a:pt x="29" y="914"/>
                </a:cubicBezTo>
                <a:close/>
                <a:moveTo>
                  <a:pt x="395" y="50"/>
                </a:moveTo>
                <a:cubicBezTo>
                  <a:pt x="395" y="10"/>
                  <a:pt x="395" y="10"/>
                  <a:pt x="395" y="10"/>
                </a:cubicBezTo>
                <a:cubicBezTo>
                  <a:pt x="384" y="11"/>
                  <a:pt x="372" y="13"/>
                  <a:pt x="360" y="17"/>
                </a:cubicBezTo>
                <a:cubicBezTo>
                  <a:pt x="375" y="25"/>
                  <a:pt x="388" y="37"/>
                  <a:pt x="395" y="50"/>
                </a:cubicBezTo>
                <a:close/>
              </a:path>
            </a:pathLst>
          </a:custGeom>
          <a:solidFill>
            <a:schemeClr val="bg1"/>
          </a:solidFill>
          <a:ln>
            <a:noFill/>
          </a:ln>
        </p:spPr>
        <p:txBody>
          <a:bodyPr vert="horz" wrap="square" lIns="121920" tIns="60960" rIns="121920" bIns="60960" numCol="1" anchor="t" anchorCtr="0" compatLnSpc="1"/>
          <a:lstStyle/>
          <a:p>
            <a:endParaRPr lang="en-US" sz="2400" dirty="0">
              <a:latin typeface="微软雅黑" panose="020B0503020204020204" pitchFamily="34" charset="-122"/>
            </a:endParaRPr>
          </a:p>
        </p:txBody>
      </p:sp>
      <p:cxnSp>
        <p:nvCxnSpPr>
          <p:cNvPr id="22" name="Straight Connector 21"/>
          <p:cNvCxnSpPr/>
          <p:nvPr/>
        </p:nvCxnSpPr>
        <p:spPr>
          <a:xfrm>
            <a:off x="6949598" y="4470463"/>
            <a:ext cx="294902" cy="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7244500" y="2452980"/>
            <a:ext cx="2773559" cy="2017483"/>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81885" y="4470463"/>
            <a:ext cx="294902" cy="0"/>
          </a:xfrm>
          <a:prstGeom prst="line">
            <a:avLst/>
          </a:prstGeom>
          <a:ln w="19050">
            <a:solidFill>
              <a:srgbClr val="262626"/>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H="1" flipV="1">
            <a:off x="2057400" y="2452980"/>
            <a:ext cx="3024485" cy="2017483"/>
          </a:xfrm>
          <a:prstGeom prst="line">
            <a:avLst/>
          </a:prstGeom>
          <a:ln w="19050">
            <a:solidFill>
              <a:srgbClr val="262626"/>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V="1">
            <a:off x="6570113" y="2445093"/>
            <a:ext cx="879523" cy="1613466"/>
          </a:xfrm>
          <a:prstGeom prst="line">
            <a:avLst/>
          </a:prstGeom>
          <a:ln w="19050">
            <a:solidFill>
              <a:srgbClr val="262626"/>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flipV="1">
            <a:off x="5081883" y="2452980"/>
            <a:ext cx="658018" cy="1605579"/>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1303619" y="1469973"/>
            <a:ext cx="983007" cy="983007"/>
          </a:xfrm>
          <a:prstGeom prst="ellipse">
            <a:avLst/>
          </a:prstGeom>
          <a:noFill/>
          <a:ln w="28575">
            <a:solidFill>
              <a:srgbClr val="262626"/>
            </a:solidFill>
            <a:round/>
          </a:ln>
        </p:spPr>
        <p:txBody>
          <a:bodyPr vert="horz" wrap="square" lIns="121920" tIns="60960" rIns="121920" bIns="60960" numCol="1" rtlCol="0" anchor="t" anchorCtr="0" compatLnSpc="1"/>
          <a:lstStyle/>
          <a:p>
            <a:pPr algn="ctr"/>
            <a:endParaRPr lang="en-US" sz="2400" dirty="0">
              <a:latin typeface="微软雅黑" panose="020B0503020204020204" pitchFamily="34" charset="-122"/>
            </a:endParaRPr>
          </a:p>
        </p:txBody>
      </p:sp>
      <p:sp>
        <p:nvSpPr>
          <p:cNvPr id="34" name="Oval 33"/>
          <p:cNvSpPr/>
          <p:nvPr/>
        </p:nvSpPr>
        <p:spPr bwMode="auto">
          <a:xfrm>
            <a:off x="7082182" y="1469973"/>
            <a:ext cx="983007" cy="983007"/>
          </a:xfrm>
          <a:prstGeom prst="ellipse">
            <a:avLst/>
          </a:prstGeom>
          <a:noFill/>
          <a:ln w="28575">
            <a:solidFill>
              <a:srgbClr val="262626"/>
            </a:solidFill>
            <a:round/>
          </a:ln>
        </p:spPr>
        <p:txBody>
          <a:bodyPr vert="horz" wrap="square" lIns="121920" tIns="60960" rIns="121920" bIns="60960" numCol="1" rtlCol="0" anchor="t" anchorCtr="0" compatLnSpc="1"/>
          <a:lstStyle/>
          <a:p>
            <a:pPr algn="ctr"/>
            <a:endParaRPr lang="en-US" sz="2400" dirty="0">
              <a:latin typeface="微软雅黑" panose="020B0503020204020204" pitchFamily="34" charset="-122"/>
            </a:endParaRPr>
          </a:p>
        </p:txBody>
      </p:sp>
      <p:sp>
        <p:nvSpPr>
          <p:cNvPr id="33" name="Oval 32"/>
          <p:cNvSpPr/>
          <p:nvPr/>
        </p:nvSpPr>
        <p:spPr bwMode="auto">
          <a:xfrm>
            <a:off x="9667445" y="1469973"/>
            <a:ext cx="983007" cy="983007"/>
          </a:xfrm>
          <a:prstGeom prst="ellipse">
            <a:avLst/>
          </a:prstGeom>
          <a:noFill/>
          <a:ln w="28575">
            <a:solidFill>
              <a:srgbClr val="404040"/>
            </a:solidFill>
            <a:round/>
          </a:ln>
        </p:spPr>
        <p:txBody>
          <a:bodyPr vert="horz" wrap="square" lIns="121920" tIns="60960" rIns="121920" bIns="60960" numCol="1" rtlCol="0" anchor="t" anchorCtr="0" compatLnSpc="1"/>
          <a:lstStyle/>
          <a:p>
            <a:pPr algn="ctr"/>
            <a:endParaRPr lang="en-US" sz="2400" dirty="0">
              <a:latin typeface="微软雅黑" panose="020B0503020204020204" pitchFamily="34" charset="-122"/>
            </a:endParaRPr>
          </a:p>
        </p:txBody>
      </p:sp>
      <p:sp>
        <p:nvSpPr>
          <p:cNvPr id="35" name="Oval 34"/>
          <p:cNvSpPr/>
          <p:nvPr/>
        </p:nvSpPr>
        <p:spPr bwMode="auto">
          <a:xfrm>
            <a:off x="4348007" y="1469973"/>
            <a:ext cx="983007" cy="983007"/>
          </a:xfrm>
          <a:prstGeom prst="ellipse">
            <a:avLst/>
          </a:prstGeom>
          <a:noFill/>
          <a:ln w="28575">
            <a:solidFill>
              <a:srgbClr val="404040"/>
            </a:solidFill>
            <a:round/>
          </a:ln>
        </p:spPr>
        <p:txBody>
          <a:bodyPr vert="horz" wrap="square" lIns="121920" tIns="60960" rIns="121920" bIns="60960" numCol="1" rtlCol="0" anchor="t" anchorCtr="0" compatLnSpc="1"/>
          <a:lstStyle/>
          <a:p>
            <a:pPr algn="ctr"/>
            <a:endParaRPr lang="en-US" sz="2400" dirty="0">
              <a:latin typeface="微软雅黑" panose="020B0503020204020204" pitchFamily="34" charset="-122"/>
            </a:endParaRPr>
          </a:p>
        </p:txBody>
      </p:sp>
      <p:sp>
        <p:nvSpPr>
          <p:cNvPr id="43" name="TextBox 42"/>
          <p:cNvSpPr txBox="1"/>
          <p:nvPr/>
        </p:nvSpPr>
        <p:spPr>
          <a:xfrm>
            <a:off x="3290083" y="891518"/>
            <a:ext cx="2825995" cy="430887"/>
          </a:xfrm>
          <a:prstGeom prst="rect">
            <a:avLst/>
          </a:prstGeom>
          <a:noFill/>
        </p:spPr>
        <p:txBody>
          <a:bodyPr wrap="square" lIns="0" tIns="0" rIns="0" bIns="0" rtlCol="0">
            <a:spAutoFit/>
          </a:bodyPr>
          <a:lstStyle/>
          <a:p>
            <a:r>
              <a:rPr lang="zh-CN" altLang="en-US" sz="1400" dirty="0">
                <a:latin typeface="微软雅黑" panose="020B0503020204020204" pitchFamily="34" charset="-122"/>
                <a:ea typeface="微软雅黑" panose="020B0503020204020204" pitchFamily="34" charset="-122"/>
              </a:rPr>
              <a:t>阶段二：我的专业毕业都有哪些职位？</a:t>
            </a:r>
            <a:endParaRPr lang="zh-CN" altLang="en-US" sz="1400" dirty="0">
              <a:ea typeface="微软雅黑" panose="020B0503020204020204" pitchFamily="34" charset="-122"/>
            </a:endParaRPr>
          </a:p>
        </p:txBody>
      </p:sp>
      <p:sp>
        <p:nvSpPr>
          <p:cNvPr id="44" name="TextBox 43"/>
          <p:cNvSpPr txBox="1"/>
          <p:nvPr/>
        </p:nvSpPr>
        <p:spPr>
          <a:xfrm>
            <a:off x="769277" y="1003271"/>
            <a:ext cx="3034698" cy="215444"/>
          </a:xfrm>
          <a:prstGeom prst="rect">
            <a:avLst/>
          </a:prstGeom>
          <a:noFill/>
        </p:spPr>
        <p:txBody>
          <a:bodyPr wrap="square" lIns="0" tIns="0" rIns="0" bIns="0" rtlCol="0">
            <a:spAutoFit/>
          </a:bodyPr>
          <a:lstStyle/>
          <a:p>
            <a:r>
              <a:rPr lang="zh-CN" altLang="en-US" sz="1400" dirty="0">
                <a:latin typeface="微软雅黑" panose="020B0503020204020204" pitchFamily="34" charset="-122"/>
                <a:ea typeface="微软雅黑" panose="020B0503020204020204" pitchFamily="34" charset="-122"/>
              </a:rPr>
              <a:t>阶段一：我适合做什么？</a:t>
            </a:r>
            <a:endParaRPr lang="zh-CN" altLang="en-US" sz="1400" dirty="0">
              <a:ea typeface="微软雅黑" panose="020B0503020204020204" pitchFamily="34" charset="-122"/>
            </a:endParaRPr>
          </a:p>
        </p:txBody>
      </p:sp>
      <p:sp>
        <p:nvSpPr>
          <p:cNvPr id="45" name="TextBox 44"/>
          <p:cNvSpPr txBox="1"/>
          <p:nvPr/>
        </p:nvSpPr>
        <p:spPr>
          <a:xfrm>
            <a:off x="4703080" y="5841334"/>
            <a:ext cx="3898503" cy="738664"/>
          </a:xfrm>
          <a:prstGeom prst="rect">
            <a:avLst/>
          </a:prstGeom>
          <a:noFill/>
        </p:spPr>
        <p:txBody>
          <a:bodyPr wrap="none" lIns="0" tIns="0" rIns="0" bIns="0" rtlCol="0" anchor="t">
            <a:spAutoFit/>
          </a:bodyPr>
          <a:lstStyle/>
          <a:p>
            <a:r>
              <a:rPr lang="zh-CN" altLang="en-US" sz="1600" dirty="0">
                <a:ea typeface="方正兰亭大黑_GBK"/>
                <a:cs typeface="方正兰亭大黑_GBK"/>
              </a:rPr>
              <a:t>多样化的选择方向让学生迷茫</a:t>
            </a:r>
            <a:endParaRPr lang="en-US" altLang="zh-CN" sz="1600" dirty="0">
              <a:ea typeface="方正兰亭大黑_GBK"/>
              <a:cs typeface="方正兰亭大黑_GBK"/>
            </a:endParaRPr>
          </a:p>
          <a:p>
            <a:endParaRPr lang="en-US" altLang="zh-CN" sz="1600" dirty="0">
              <a:ea typeface="方正兰亭大黑_GBK"/>
              <a:cs typeface="方正兰亭大黑_GBK"/>
            </a:endParaRPr>
          </a:p>
          <a:p>
            <a:r>
              <a:rPr lang="zh-CN" altLang="en-US" sz="1600" dirty="0">
                <a:ea typeface="方正兰亭大黑_GBK"/>
                <a:cs typeface="方正兰亭大黑_GBK"/>
              </a:rPr>
              <a:t>扎实的理论基础与有效的实践能力需要结合</a:t>
            </a:r>
          </a:p>
        </p:txBody>
      </p:sp>
      <p:sp>
        <p:nvSpPr>
          <p:cNvPr id="53" name="椭圆 52"/>
          <p:cNvSpPr/>
          <p:nvPr/>
        </p:nvSpPr>
        <p:spPr>
          <a:xfrm>
            <a:off x="619760" y="314959"/>
            <a:ext cx="528320" cy="528320"/>
          </a:xfrm>
          <a:prstGeom prst="ellipse">
            <a:avLst/>
          </a:prstGeom>
          <a:noFill/>
          <a:ln w="1905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用户痛点</a:t>
            </a:r>
          </a:p>
        </p:txBody>
      </p:sp>
      <p:sp>
        <p:nvSpPr>
          <p:cNvPr id="48" name="TextBox 43">
            <a:extLst>
              <a:ext uri="{FF2B5EF4-FFF2-40B4-BE49-F238E27FC236}">
                <a16:creationId xmlns:a16="http://schemas.microsoft.com/office/drawing/2014/main" id="{4FC3D49B-F2B5-4B5A-94A1-88B4291DA204}"/>
              </a:ext>
            </a:extLst>
          </p:cNvPr>
          <p:cNvSpPr txBox="1"/>
          <p:nvPr/>
        </p:nvSpPr>
        <p:spPr>
          <a:xfrm>
            <a:off x="6324781" y="854071"/>
            <a:ext cx="3034698" cy="430887"/>
          </a:xfrm>
          <a:prstGeom prst="rect">
            <a:avLst/>
          </a:prstGeom>
          <a:noFill/>
        </p:spPr>
        <p:txBody>
          <a:bodyPr wrap="square" lIns="0" tIns="0" rIns="0" bIns="0" rtlCol="0">
            <a:spAutoFit/>
          </a:bodyPr>
          <a:lstStyle/>
          <a:p>
            <a:r>
              <a:rPr lang="zh-CN" altLang="en-US" sz="1400" dirty="0">
                <a:latin typeface="微软雅黑" panose="020B0503020204020204" pitchFamily="34" charset="-122"/>
                <a:ea typeface="微软雅黑" panose="020B0503020204020204" pitchFamily="34" charset="-122"/>
              </a:rPr>
              <a:t>阶段三：这些职位需要我培养什么样的能力？</a:t>
            </a:r>
            <a:endParaRPr lang="zh-CN" altLang="en-US" sz="1400" dirty="0">
              <a:ea typeface="微软雅黑" panose="020B0503020204020204" pitchFamily="34" charset="-122"/>
            </a:endParaRPr>
          </a:p>
        </p:txBody>
      </p:sp>
      <p:sp>
        <p:nvSpPr>
          <p:cNvPr id="49" name="TextBox 43">
            <a:extLst>
              <a:ext uri="{FF2B5EF4-FFF2-40B4-BE49-F238E27FC236}">
                <a16:creationId xmlns:a16="http://schemas.microsoft.com/office/drawing/2014/main" id="{CCFB2AEF-9393-4596-86B5-67F18974910D}"/>
              </a:ext>
            </a:extLst>
          </p:cNvPr>
          <p:cNvSpPr txBox="1"/>
          <p:nvPr/>
        </p:nvSpPr>
        <p:spPr>
          <a:xfrm>
            <a:off x="9568182" y="882083"/>
            <a:ext cx="2399700" cy="430887"/>
          </a:xfrm>
          <a:prstGeom prst="rect">
            <a:avLst/>
          </a:prstGeom>
          <a:noFill/>
        </p:spPr>
        <p:txBody>
          <a:bodyPr wrap="square" lIns="0" tIns="0" rIns="0" bIns="0" rtlCol="0">
            <a:spAutoFit/>
          </a:bodyPr>
          <a:lstStyle/>
          <a:p>
            <a:r>
              <a:rPr lang="zh-CN" altLang="en-US" sz="1400" dirty="0">
                <a:latin typeface="微软雅黑" panose="020B0503020204020204" pitchFamily="34" charset="-122"/>
                <a:ea typeface="微软雅黑" panose="020B0503020204020204" pitchFamily="34" charset="-122"/>
              </a:rPr>
              <a:t>阶段四：我要通过什么样的方式才能培养某种特定的能力？</a:t>
            </a:r>
            <a:endParaRPr lang="zh-CN" altLang="en-US" sz="1400" dirty="0">
              <a:ea typeface="微软雅黑" panose="020B0503020204020204" pitchFamily="34" charset="-122"/>
            </a:endParaRPr>
          </a:p>
        </p:txBody>
      </p:sp>
      <p:sp>
        <p:nvSpPr>
          <p:cNvPr id="50" name="文本框 49">
            <a:extLst>
              <a:ext uri="{FF2B5EF4-FFF2-40B4-BE49-F238E27FC236}">
                <a16:creationId xmlns:a16="http://schemas.microsoft.com/office/drawing/2014/main" id="{5BD9DE1C-90CC-4305-ADAA-435E8160DD96}"/>
              </a:ext>
            </a:extLst>
          </p:cNvPr>
          <p:cNvSpPr txBox="1"/>
          <p:nvPr/>
        </p:nvSpPr>
        <p:spPr>
          <a:xfrm>
            <a:off x="1476576" y="1455374"/>
            <a:ext cx="663390" cy="1015663"/>
          </a:xfrm>
          <a:prstGeom prst="rect">
            <a:avLst/>
          </a:prstGeom>
          <a:noFill/>
        </p:spPr>
        <p:txBody>
          <a:bodyPr wrap="square" rtlCol="0">
            <a:spAutoFit/>
          </a:bodyPr>
          <a:lstStyle/>
          <a:p>
            <a:pPr algn="ct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F40AB73-2AE3-40D5-809C-D68A7C8356D7}"/>
              </a:ext>
            </a:extLst>
          </p:cNvPr>
          <p:cNvSpPr txBox="1"/>
          <p:nvPr/>
        </p:nvSpPr>
        <p:spPr>
          <a:xfrm>
            <a:off x="4507815" y="1462049"/>
            <a:ext cx="663390" cy="1015663"/>
          </a:xfrm>
          <a:prstGeom prst="rect">
            <a:avLst/>
          </a:prstGeom>
          <a:noFill/>
        </p:spPr>
        <p:txBody>
          <a:bodyPr wrap="square" rtlCol="0">
            <a:spAutoFit/>
          </a:bodyPr>
          <a:lstStyle/>
          <a:p>
            <a:pPr algn="ct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034B832D-CAF2-4CCA-B348-E15B8F51E441}"/>
              </a:ext>
            </a:extLst>
          </p:cNvPr>
          <p:cNvSpPr txBox="1"/>
          <p:nvPr/>
        </p:nvSpPr>
        <p:spPr>
          <a:xfrm>
            <a:off x="7241990" y="1469972"/>
            <a:ext cx="663390" cy="1015663"/>
          </a:xfrm>
          <a:prstGeom prst="rect">
            <a:avLst/>
          </a:prstGeom>
          <a:noFill/>
        </p:spPr>
        <p:txBody>
          <a:bodyPr wrap="square" rtlCol="0">
            <a:spAutoFit/>
          </a:bodyPr>
          <a:lstStyle/>
          <a:p>
            <a:pPr algn="ct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3</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07C02468-16BE-462A-84DD-CCFB090CE7FA}"/>
              </a:ext>
            </a:extLst>
          </p:cNvPr>
          <p:cNvSpPr txBox="1"/>
          <p:nvPr/>
        </p:nvSpPr>
        <p:spPr>
          <a:xfrm>
            <a:off x="9827253" y="1429430"/>
            <a:ext cx="663390" cy="1015663"/>
          </a:xfrm>
          <a:prstGeom prst="rect">
            <a:avLst/>
          </a:prstGeom>
          <a:noFill/>
        </p:spPr>
        <p:txBody>
          <a:bodyPr wrap="square" rtlCol="0">
            <a:spAutoFit/>
          </a:bodyPr>
          <a:lstStyle/>
          <a:p>
            <a:pPr algn="ct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4</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9514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03437" y="3600929"/>
            <a:ext cx="5516645" cy="769441"/>
          </a:xfrm>
          <a:prstGeom prst="rect">
            <a:avLst/>
          </a:prstGeom>
          <a:noFill/>
        </p:spPr>
        <p:txBody>
          <a:bodyPr wrap="square" rtlCol="0">
            <a:spAutoFit/>
          </a:bodyPr>
          <a:lstStyle/>
          <a:p>
            <a:pPr algn="r"/>
            <a:r>
              <a:rPr lang="zh-CN" altLang="en-US" sz="4400" b="1" dirty="0">
                <a:solidFill>
                  <a:schemeClr val="tx1">
                    <a:lumMod val="85000"/>
                    <a:lumOff val="15000"/>
                  </a:schemeClr>
                </a:solidFill>
                <a:latin typeface="微软雅黑" panose="020B0503020204020204" pitchFamily="34" charset="-122"/>
                <a:ea typeface="微软雅黑" panose="020B0503020204020204" pitchFamily="34" charset="-122"/>
              </a:rPr>
              <a:t>产品功能与服务</a:t>
            </a:r>
          </a:p>
        </p:txBody>
      </p:sp>
      <p:sp>
        <p:nvSpPr>
          <p:cNvPr id="4" name="TextBox 61"/>
          <p:cNvSpPr txBox="1"/>
          <p:nvPr/>
        </p:nvSpPr>
        <p:spPr>
          <a:xfrm>
            <a:off x="6730048" y="4887681"/>
            <a:ext cx="5212162" cy="215444"/>
          </a:xfrm>
          <a:prstGeom prst="rect">
            <a:avLst/>
          </a:prstGeom>
          <a:noFill/>
        </p:spPr>
        <p:txBody>
          <a:bodyPr wrap="square" lIns="0" tIns="0" rIns="0" bIns="0"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核心技术</a:t>
            </a:r>
            <a:endParaRPr 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696497" y="4431926"/>
            <a:ext cx="1245713" cy="0"/>
          </a:xfrm>
          <a:prstGeom prst="line">
            <a:avLst/>
          </a:prstGeom>
          <a:ln w="28575">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35826" y="2585265"/>
            <a:ext cx="2384256" cy="1015663"/>
          </a:xfrm>
          <a:prstGeom prst="rect">
            <a:avLst/>
          </a:prstGeom>
          <a:noFill/>
        </p:spPr>
        <p:txBody>
          <a:bodyPr wrap="square" rtlCol="0">
            <a:spAutoFit/>
          </a:bodyPr>
          <a:lstStyle/>
          <a:p>
            <a:pPr algn="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PART</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60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6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091264" y="4518349"/>
            <a:ext cx="4928817" cy="307777"/>
          </a:xfrm>
          <a:prstGeom prst="rect">
            <a:avLst/>
          </a:prstGeom>
          <a:noFill/>
        </p:spPr>
        <p:txBody>
          <a:bodyPr wrap="square" rtlCol="0">
            <a:spAutoFit/>
          </a:bodyPr>
          <a:lstStyle/>
          <a:p>
            <a:pPr algn="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产品概述、产品功能</a:t>
            </a:r>
          </a:p>
        </p:txBody>
      </p:sp>
    </p:spTree>
    <p:extLst>
      <p:ext uri="{BB962C8B-B14F-4D97-AF65-F5344CB8AC3E}">
        <p14:creationId xmlns:p14="http://schemas.microsoft.com/office/powerpoint/2010/main" val="60241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C7C6197-F766-4B27-B89E-2DD658C5E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538" y="0"/>
            <a:ext cx="3917913" cy="6858000"/>
          </a:xfrm>
          <a:prstGeom prst="rect">
            <a:avLst/>
          </a:prstGeom>
        </p:spPr>
      </p:pic>
      <p:sp>
        <p:nvSpPr>
          <p:cNvPr id="5" name="Freeform 5"/>
          <p:cNvSpPr/>
          <p:nvPr/>
        </p:nvSpPr>
        <p:spPr bwMode="auto">
          <a:xfrm rot="680677">
            <a:off x="-126535" y="1079623"/>
            <a:ext cx="5353376" cy="1986366"/>
          </a:xfrm>
          <a:custGeom>
            <a:avLst/>
            <a:gdLst>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124 w 2895"/>
              <a:gd name="connsiteY20" fmla="*/ 846 h 1082"/>
              <a:gd name="connsiteX21" fmla="*/ 1294 w 2895"/>
              <a:gd name="connsiteY21" fmla="*/ 896 h 1082"/>
              <a:gd name="connsiteX22" fmla="*/ 1550 w 2895"/>
              <a:gd name="connsiteY22" fmla="*/ 906 h 1082"/>
              <a:gd name="connsiteX23" fmla="*/ 1647 w 2895"/>
              <a:gd name="connsiteY23" fmla="*/ 1021 h 1082"/>
              <a:gd name="connsiteX24" fmla="*/ 1850 w 2895"/>
              <a:gd name="connsiteY24" fmla="*/ 1065 h 1082"/>
              <a:gd name="connsiteX25" fmla="*/ 1594 w 2895"/>
              <a:gd name="connsiteY25" fmla="*/ 892 h 1082"/>
              <a:gd name="connsiteX26" fmla="*/ 1752 w 2895"/>
              <a:gd name="connsiteY26" fmla="*/ 953 h 1082"/>
              <a:gd name="connsiteX27" fmla="*/ 2137 w 2895"/>
              <a:gd name="connsiteY27" fmla="*/ 855 h 1082"/>
              <a:gd name="connsiteX28" fmla="*/ 1744 w 2895"/>
              <a:gd name="connsiteY28" fmla="*/ 913 h 1082"/>
              <a:gd name="connsiteX29" fmla="*/ 1617 w 2895"/>
              <a:gd name="connsiteY29" fmla="*/ 837 h 1082"/>
              <a:gd name="connsiteX30" fmla="*/ 1456 w 2895"/>
              <a:gd name="connsiteY30" fmla="*/ 829 h 1082"/>
              <a:gd name="connsiteX31" fmla="*/ 954 w 2895"/>
              <a:gd name="connsiteY31" fmla="*/ 697 h 1082"/>
              <a:gd name="connsiteX32" fmla="*/ 1611 w 2895"/>
              <a:gd name="connsiteY32" fmla="*/ 694 h 1082"/>
              <a:gd name="connsiteX0-1" fmla="*/ 1611 w 2895"/>
              <a:gd name="connsiteY0-2" fmla="*/ 694 h 1082"/>
              <a:gd name="connsiteX1-3" fmla="*/ 1740 w 2895"/>
              <a:gd name="connsiteY1-4" fmla="*/ 588 h 1082"/>
              <a:gd name="connsiteX2-5" fmla="*/ 2389 w 2895"/>
              <a:gd name="connsiteY2-6" fmla="*/ 402 h 1082"/>
              <a:gd name="connsiteX3-7" fmla="*/ 2895 w 2895"/>
              <a:gd name="connsiteY3-8" fmla="*/ 415 h 1082"/>
              <a:gd name="connsiteX4-9" fmla="*/ 2878 w 2895"/>
              <a:gd name="connsiteY4-10" fmla="*/ 424 h 1082"/>
              <a:gd name="connsiteX5-11" fmla="*/ 2878 w 2895"/>
              <a:gd name="connsiteY5-12" fmla="*/ 424 h 1082"/>
              <a:gd name="connsiteX6-13" fmla="*/ 2449 w 2895"/>
              <a:gd name="connsiteY6-14" fmla="*/ 382 h 1082"/>
              <a:gd name="connsiteX7-15" fmla="*/ 2801 w 2895"/>
              <a:gd name="connsiteY7-16" fmla="*/ 0 h 1082"/>
              <a:gd name="connsiteX8-17" fmla="*/ 2474 w 2895"/>
              <a:gd name="connsiteY8-18" fmla="*/ 344 h 1082"/>
              <a:gd name="connsiteX9-19" fmla="*/ 2137 w 2895"/>
              <a:gd name="connsiteY9-20" fmla="*/ 312 h 1082"/>
              <a:gd name="connsiteX10-21" fmla="*/ 1711 w 2895"/>
              <a:gd name="connsiteY10-22" fmla="*/ 545 h 1082"/>
              <a:gd name="connsiteX11-23" fmla="*/ 1609 w 2895"/>
              <a:gd name="connsiteY11-24" fmla="*/ 619 h 1082"/>
              <a:gd name="connsiteX12-25" fmla="*/ 1353 w 2895"/>
              <a:gd name="connsiteY12-26" fmla="*/ 675 h 1082"/>
              <a:gd name="connsiteX13-27" fmla="*/ 893 w 2895"/>
              <a:gd name="connsiteY13-28" fmla="*/ 585 h 1082"/>
              <a:gd name="connsiteX14-29" fmla="*/ 6 w 2895"/>
              <a:gd name="connsiteY14-30" fmla="*/ 676 h 1082"/>
              <a:gd name="connsiteX15-31" fmla="*/ 0 w 2895"/>
              <a:gd name="connsiteY15-32" fmla="*/ 681 h 1082"/>
              <a:gd name="connsiteX16-33" fmla="*/ 0 w 2895"/>
              <a:gd name="connsiteY16-34" fmla="*/ 1070 h 1082"/>
              <a:gd name="connsiteX17-35" fmla="*/ 56 w 2895"/>
              <a:gd name="connsiteY17-36" fmla="*/ 908 h 1082"/>
              <a:gd name="connsiteX18-37" fmla="*/ 325 w 2895"/>
              <a:gd name="connsiteY18-38" fmla="*/ 673 h 1082"/>
              <a:gd name="connsiteX19-39" fmla="*/ 973 w 2895"/>
              <a:gd name="connsiteY19-40" fmla="*/ 702 h 1082"/>
              <a:gd name="connsiteX20-41" fmla="*/ 1294 w 2895"/>
              <a:gd name="connsiteY20-42" fmla="*/ 896 h 1082"/>
              <a:gd name="connsiteX21-43" fmla="*/ 1550 w 2895"/>
              <a:gd name="connsiteY21-44" fmla="*/ 906 h 1082"/>
              <a:gd name="connsiteX22-45" fmla="*/ 1647 w 2895"/>
              <a:gd name="connsiteY22-46" fmla="*/ 1021 h 1082"/>
              <a:gd name="connsiteX23-47" fmla="*/ 1850 w 2895"/>
              <a:gd name="connsiteY23-48" fmla="*/ 1065 h 1082"/>
              <a:gd name="connsiteX24-49" fmla="*/ 1594 w 2895"/>
              <a:gd name="connsiteY24-50" fmla="*/ 892 h 1082"/>
              <a:gd name="connsiteX25-51" fmla="*/ 1752 w 2895"/>
              <a:gd name="connsiteY25-52" fmla="*/ 953 h 1082"/>
              <a:gd name="connsiteX26-53" fmla="*/ 2137 w 2895"/>
              <a:gd name="connsiteY26-54" fmla="*/ 855 h 1082"/>
              <a:gd name="connsiteX27-55" fmla="*/ 1744 w 2895"/>
              <a:gd name="connsiteY27-56" fmla="*/ 913 h 1082"/>
              <a:gd name="connsiteX28-57" fmla="*/ 1617 w 2895"/>
              <a:gd name="connsiteY28-58" fmla="*/ 837 h 1082"/>
              <a:gd name="connsiteX29-59" fmla="*/ 1456 w 2895"/>
              <a:gd name="connsiteY29-60" fmla="*/ 829 h 1082"/>
              <a:gd name="connsiteX30-61" fmla="*/ 954 w 2895"/>
              <a:gd name="connsiteY30-62" fmla="*/ 697 h 1082"/>
              <a:gd name="connsiteX31-63" fmla="*/ 1611 w 2895"/>
              <a:gd name="connsiteY31-64" fmla="*/ 694 h 1082"/>
              <a:gd name="connsiteX0-65" fmla="*/ 1611 w 2895"/>
              <a:gd name="connsiteY0-66" fmla="*/ 694 h 1082"/>
              <a:gd name="connsiteX1-67" fmla="*/ 1740 w 2895"/>
              <a:gd name="connsiteY1-68" fmla="*/ 588 h 1082"/>
              <a:gd name="connsiteX2-69" fmla="*/ 2389 w 2895"/>
              <a:gd name="connsiteY2-70" fmla="*/ 402 h 1082"/>
              <a:gd name="connsiteX3-71" fmla="*/ 2895 w 2895"/>
              <a:gd name="connsiteY3-72" fmla="*/ 415 h 1082"/>
              <a:gd name="connsiteX4-73" fmla="*/ 2878 w 2895"/>
              <a:gd name="connsiteY4-74" fmla="*/ 424 h 1082"/>
              <a:gd name="connsiteX5-75" fmla="*/ 2878 w 2895"/>
              <a:gd name="connsiteY5-76" fmla="*/ 424 h 1082"/>
              <a:gd name="connsiteX6-77" fmla="*/ 2449 w 2895"/>
              <a:gd name="connsiteY6-78" fmla="*/ 382 h 1082"/>
              <a:gd name="connsiteX7-79" fmla="*/ 2801 w 2895"/>
              <a:gd name="connsiteY7-80" fmla="*/ 0 h 1082"/>
              <a:gd name="connsiteX8-81" fmla="*/ 2474 w 2895"/>
              <a:gd name="connsiteY8-82" fmla="*/ 344 h 1082"/>
              <a:gd name="connsiteX9-83" fmla="*/ 2137 w 2895"/>
              <a:gd name="connsiteY9-84" fmla="*/ 312 h 1082"/>
              <a:gd name="connsiteX10-85" fmla="*/ 1711 w 2895"/>
              <a:gd name="connsiteY10-86" fmla="*/ 545 h 1082"/>
              <a:gd name="connsiteX11-87" fmla="*/ 1609 w 2895"/>
              <a:gd name="connsiteY11-88" fmla="*/ 619 h 1082"/>
              <a:gd name="connsiteX12-89" fmla="*/ 1353 w 2895"/>
              <a:gd name="connsiteY12-90" fmla="*/ 675 h 1082"/>
              <a:gd name="connsiteX13-91" fmla="*/ 893 w 2895"/>
              <a:gd name="connsiteY13-92" fmla="*/ 585 h 1082"/>
              <a:gd name="connsiteX14-93" fmla="*/ 6 w 2895"/>
              <a:gd name="connsiteY14-94" fmla="*/ 676 h 1082"/>
              <a:gd name="connsiteX15-95" fmla="*/ 0 w 2895"/>
              <a:gd name="connsiteY15-96" fmla="*/ 681 h 1082"/>
              <a:gd name="connsiteX16-97" fmla="*/ 0 w 2895"/>
              <a:gd name="connsiteY16-98" fmla="*/ 1070 h 1082"/>
              <a:gd name="connsiteX17-99" fmla="*/ 56 w 2895"/>
              <a:gd name="connsiteY17-100" fmla="*/ 908 h 1082"/>
              <a:gd name="connsiteX18-101" fmla="*/ 325 w 2895"/>
              <a:gd name="connsiteY18-102" fmla="*/ 673 h 1082"/>
              <a:gd name="connsiteX19-103" fmla="*/ 973 w 2895"/>
              <a:gd name="connsiteY19-104" fmla="*/ 702 h 1082"/>
              <a:gd name="connsiteX20-105" fmla="*/ 1550 w 2895"/>
              <a:gd name="connsiteY20-106" fmla="*/ 906 h 1082"/>
              <a:gd name="connsiteX21-107" fmla="*/ 1647 w 2895"/>
              <a:gd name="connsiteY21-108" fmla="*/ 1021 h 1082"/>
              <a:gd name="connsiteX22-109" fmla="*/ 1850 w 2895"/>
              <a:gd name="connsiteY22-110" fmla="*/ 1065 h 1082"/>
              <a:gd name="connsiteX23-111" fmla="*/ 1594 w 2895"/>
              <a:gd name="connsiteY23-112" fmla="*/ 892 h 1082"/>
              <a:gd name="connsiteX24-113" fmla="*/ 1752 w 2895"/>
              <a:gd name="connsiteY24-114" fmla="*/ 953 h 1082"/>
              <a:gd name="connsiteX25-115" fmla="*/ 2137 w 2895"/>
              <a:gd name="connsiteY25-116" fmla="*/ 855 h 1082"/>
              <a:gd name="connsiteX26-117" fmla="*/ 1744 w 2895"/>
              <a:gd name="connsiteY26-118" fmla="*/ 913 h 1082"/>
              <a:gd name="connsiteX27-119" fmla="*/ 1617 w 2895"/>
              <a:gd name="connsiteY27-120" fmla="*/ 837 h 1082"/>
              <a:gd name="connsiteX28-121" fmla="*/ 1456 w 2895"/>
              <a:gd name="connsiteY28-122" fmla="*/ 829 h 1082"/>
              <a:gd name="connsiteX29-123" fmla="*/ 954 w 2895"/>
              <a:gd name="connsiteY29-124" fmla="*/ 697 h 1082"/>
              <a:gd name="connsiteX30-125" fmla="*/ 1611 w 2895"/>
              <a:gd name="connsiteY30-126" fmla="*/ 694 h 1082"/>
              <a:gd name="connsiteX0-127" fmla="*/ 1611 w 2895"/>
              <a:gd name="connsiteY0-128" fmla="*/ 694 h 1082"/>
              <a:gd name="connsiteX1-129" fmla="*/ 1740 w 2895"/>
              <a:gd name="connsiteY1-130" fmla="*/ 588 h 1082"/>
              <a:gd name="connsiteX2-131" fmla="*/ 2389 w 2895"/>
              <a:gd name="connsiteY2-132" fmla="*/ 402 h 1082"/>
              <a:gd name="connsiteX3-133" fmla="*/ 2895 w 2895"/>
              <a:gd name="connsiteY3-134" fmla="*/ 415 h 1082"/>
              <a:gd name="connsiteX4-135" fmla="*/ 2878 w 2895"/>
              <a:gd name="connsiteY4-136" fmla="*/ 424 h 1082"/>
              <a:gd name="connsiteX5-137" fmla="*/ 2878 w 2895"/>
              <a:gd name="connsiteY5-138" fmla="*/ 424 h 1082"/>
              <a:gd name="connsiteX6-139" fmla="*/ 2449 w 2895"/>
              <a:gd name="connsiteY6-140" fmla="*/ 382 h 1082"/>
              <a:gd name="connsiteX7-141" fmla="*/ 2801 w 2895"/>
              <a:gd name="connsiteY7-142" fmla="*/ 0 h 1082"/>
              <a:gd name="connsiteX8-143" fmla="*/ 2474 w 2895"/>
              <a:gd name="connsiteY8-144" fmla="*/ 344 h 1082"/>
              <a:gd name="connsiteX9-145" fmla="*/ 2137 w 2895"/>
              <a:gd name="connsiteY9-146" fmla="*/ 312 h 1082"/>
              <a:gd name="connsiteX10-147" fmla="*/ 1711 w 2895"/>
              <a:gd name="connsiteY10-148" fmla="*/ 545 h 1082"/>
              <a:gd name="connsiteX11-149" fmla="*/ 1609 w 2895"/>
              <a:gd name="connsiteY11-150" fmla="*/ 619 h 1082"/>
              <a:gd name="connsiteX12-151" fmla="*/ 1353 w 2895"/>
              <a:gd name="connsiteY12-152" fmla="*/ 675 h 1082"/>
              <a:gd name="connsiteX13-153" fmla="*/ 893 w 2895"/>
              <a:gd name="connsiteY13-154" fmla="*/ 585 h 1082"/>
              <a:gd name="connsiteX14-155" fmla="*/ 6 w 2895"/>
              <a:gd name="connsiteY14-156" fmla="*/ 676 h 1082"/>
              <a:gd name="connsiteX15-157" fmla="*/ 0 w 2895"/>
              <a:gd name="connsiteY15-158" fmla="*/ 681 h 1082"/>
              <a:gd name="connsiteX16-159" fmla="*/ 0 w 2895"/>
              <a:gd name="connsiteY16-160" fmla="*/ 1070 h 1082"/>
              <a:gd name="connsiteX17-161" fmla="*/ 56 w 2895"/>
              <a:gd name="connsiteY17-162" fmla="*/ 908 h 1082"/>
              <a:gd name="connsiteX18-163" fmla="*/ 325 w 2895"/>
              <a:gd name="connsiteY18-164" fmla="*/ 673 h 1082"/>
              <a:gd name="connsiteX19-165" fmla="*/ 973 w 2895"/>
              <a:gd name="connsiteY19-166" fmla="*/ 702 h 1082"/>
              <a:gd name="connsiteX20-167" fmla="*/ 1550 w 2895"/>
              <a:gd name="connsiteY20-168" fmla="*/ 906 h 1082"/>
              <a:gd name="connsiteX21-169" fmla="*/ 1647 w 2895"/>
              <a:gd name="connsiteY21-170" fmla="*/ 1021 h 1082"/>
              <a:gd name="connsiteX22-171" fmla="*/ 1850 w 2895"/>
              <a:gd name="connsiteY22-172" fmla="*/ 1065 h 1082"/>
              <a:gd name="connsiteX23-173" fmla="*/ 1594 w 2895"/>
              <a:gd name="connsiteY23-174" fmla="*/ 892 h 1082"/>
              <a:gd name="connsiteX24-175" fmla="*/ 1752 w 2895"/>
              <a:gd name="connsiteY24-176" fmla="*/ 953 h 1082"/>
              <a:gd name="connsiteX25-177" fmla="*/ 2137 w 2895"/>
              <a:gd name="connsiteY25-178" fmla="*/ 855 h 1082"/>
              <a:gd name="connsiteX26-179" fmla="*/ 1744 w 2895"/>
              <a:gd name="connsiteY26-180" fmla="*/ 913 h 1082"/>
              <a:gd name="connsiteX27-181" fmla="*/ 1617 w 2895"/>
              <a:gd name="connsiteY27-182" fmla="*/ 837 h 1082"/>
              <a:gd name="connsiteX28-183" fmla="*/ 954 w 2895"/>
              <a:gd name="connsiteY28-184" fmla="*/ 697 h 1082"/>
              <a:gd name="connsiteX29-185" fmla="*/ 1611 w 2895"/>
              <a:gd name="connsiteY29-186" fmla="*/ 694 h 1082"/>
              <a:gd name="connsiteX0-187" fmla="*/ 1611 w 2895"/>
              <a:gd name="connsiteY0-188" fmla="*/ 694 h 1082"/>
              <a:gd name="connsiteX1-189" fmla="*/ 1740 w 2895"/>
              <a:gd name="connsiteY1-190" fmla="*/ 588 h 1082"/>
              <a:gd name="connsiteX2-191" fmla="*/ 2389 w 2895"/>
              <a:gd name="connsiteY2-192" fmla="*/ 402 h 1082"/>
              <a:gd name="connsiteX3-193" fmla="*/ 2895 w 2895"/>
              <a:gd name="connsiteY3-194" fmla="*/ 415 h 1082"/>
              <a:gd name="connsiteX4-195" fmla="*/ 2878 w 2895"/>
              <a:gd name="connsiteY4-196" fmla="*/ 424 h 1082"/>
              <a:gd name="connsiteX5-197" fmla="*/ 2878 w 2895"/>
              <a:gd name="connsiteY5-198" fmla="*/ 424 h 1082"/>
              <a:gd name="connsiteX6-199" fmla="*/ 2449 w 2895"/>
              <a:gd name="connsiteY6-200" fmla="*/ 382 h 1082"/>
              <a:gd name="connsiteX7-201" fmla="*/ 2801 w 2895"/>
              <a:gd name="connsiteY7-202" fmla="*/ 0 h 1082"/>
              <a:gd name="connsiteX8-203" fmla="*/ 2474 w 2895"/>
              <a:gd name="connsiteY8-204" fmla="*/ 344 h 1082"/>
              <a:gd name="connsiteX9-205" fmla="*/ 2137 w 2895"/>
              <a:gd name="connsiteY9-206" fmla="*/ 312 h 1082"/>
              <a:gd name="connsiteX10-207" fmla="*/ 1711 w 2895"/>
              <a:gd name="connsiteY10-208" fmla="*/ 545 h 1082"/>
              <a:gd name="connsiteX11-209" fmla="*/ 1609 w 2895"/>
              <a:gd name="connsiteY11-210" fmla="*/ 619 h 1082"/>
              <a:gd name="connsiteX12-211" fmla="*/ 1353 w 2895"/>
              <a:gd name="connsiteY12-212" fmla="*/ 675 h 1082"/>
              <a:gd name="connsiteX13-213" fmla="*/ 893 w 2895"/>
              <a:gd name="connsiteY13-214" fmla="*/ 585 h 1082"/>
              <a:gd name="connsiteX14-215" fmla="*/ 6 w 2895"/>
              <a:gd name="connsiteY14-216" fmla="*/ 676 h 1082"/>
              <a:gd name="connsiteX15-217" fmla="*/ 0 w 2895"/>
              <a:gd name="connsiteY15-218" fmla="*/ 681 h 1082"/>
              <a:gd name="connsiteX16-219" fmla="*/ 0 w 2895"/>
              <a:gd name="connsiteY16-220" fmla="*/ 1070 h 1082"/>
              <a:gd name="connsiteX17-221" fmla="*/ 56 w 2895"/>
              <a:gd name="connsiteY17-222" fmla="*/ 908 h 1082"/>
              <a:gd name="connsiteX18-223" fmla="*/ 325 w 2895"/>
              <a:gd name="connsiteY18-224" fmla="*/ 673 h 1082"/>
              <a:gd name="connsiteX19-225" fmla="*/ 973 w 2895"/>
              <a:gd name="connsiteY19-226" fmla="*/ 702 h 1082"/>
              <a:gd name="connsiteX20-227" fmla="*/ 1550 w 2895"/>
              <a:gd name="connsiteY20-228" fmla="*/ 906 h 1082"/>
              <a:gd name="connsiteX21-229" fmla="*/ 1647 w 2895"/>
              <a:gd name="connsiteY21-230" fmla="*/ 1021 h 1082"/>
              <a:gd name="connsiteX22-231" fmla="*/ 1850 w 2895"/>
              <a:gd name="connsiteY22-232" fmla="*/ 1065 h 1082"/>
              <a:gd name="connsiteX23-233" fmla="*/ 1594 w 2895"/>
              <a:gd name="connsiteY23-234" fmla="*/ 892 h 1082"/>
              <a:gd name="connsiteX24-235" fmla="*/ 1752 w 2895"/>
              <a:gd name="connsiteY24-236" fmla="*/ 953 h 1082"/>
              <a:gd name="connsiteX25-237" fmla="*/ 2137 w 2895"/>
              <a:gd name="connsiteY25-238" fmla="*/ 855 h 1082"/>
              <a:gd name="connsiteX26-239" fmla="*/ 1744 w 2895"/>
              <a:gd name="connsiteY26-240" fmla="*/ 913 h 1082"/>
              <a:gd name="connsiteX27-241" fmla="*/ 1617 w 2895"/>
              <a:gd name="connsiteY27-242" fmla="*/ 837 h 1082"/>
              <a:gd name="connsiteX28-243" fmla="*/ 1617 w 2895"/>
              <a:gd name="connsiteY28-244" fmla="*/ 834 h 1082"/>
              <a:gd name="connsiteX29-245" fmla="*/ 954 w 2895"/>
              <a:gd name="connsiteY29-246" fmla="*/ 697 h 1082"/>
              <a:gd name="connsiteX30-247" fmla="*/ 1611 w 2895"/>
              <a:gd name="connsiteY30-248" fmla="*/ 694 h 1082"/>
              <a:gd name="connsiteX0-249" fmla="*/ 1611 w 2895"/>
              <a:gd name="connsiteY0-250" fmla="*/ 694 h 1082"/>
              <a:gd name="connsiteX1-251" fmla="*/ 1740 w 2895"/>
              <a:gd name="connsiteY1-252" fmla="*/ 588 h 1082"/>
              <a:gd name="connsiteX2-253" fmla="*/ 2389 w 2895"/>
              <a:gd name="connsiteY2-254" fmla="*/ 402 h 1082"/>
              <a:gd name="connsiteX3-255" fmla="*/ 2895 w 2895"/>
              <a:gd name="connsiteY3-256" fmla="*/ 415 h 1082"/>
              <a:gd name="connsiteX4-257" fmla="*/ 2878 w 2895"/>
              <a:gd name="connsiteY4-258" fmla="*/ 424 h 1082"/>
              <a:gd name="connsiteX5-259" fmla="*/ 2878 w 2895"/>
              <a:gd name="connsiteY5-260" fmla="*/ 424 h 1082"/>
              <a:gd name="connsiteX6-261" fmla="*/ 2449 w 2895"/>
              <a:gd name="connsiteY6-262" fmla="*/ 382 h 1082"/>
              <a:gd name="connsiteX7-263" fmla="*/ 2801 w 2895"/>
              <a:gd name="connsiteY7-264" fmla="*/ 0 h 1082"/>
              <a:gd name="connsiteX8-265" fmla="*/ 2474 w 2895"/>
              <a:gd name="connsiteY8-266" fmla="*/ 344 h 1082"/>
              <a:gd name="connsiteX9-267" fmla="*/ 2137 w 2895"/>
              <a:gd name="connsiteY9-268" fmla="*/ 312 h 1082"/>
              <a:gd name="connsiteX10-269" fmla="*/ 1711 w 2895"/>
              <a:gd name="connsiteY10-270" fmla="*/ 545 h 1082"/>
              <a:gd name="connsiteX11-271" fmla="*/ 1609 w 2895"/>
              <a:gd name="connsiteY11-272" fmla="*/ 619 h 1082"/>
              <a:gd name="connsiteX12-273" fmla="*/ 1353 w 2895"/>
              <a:gd name="connsiteY12-274" fmla="*/ 675 h 1082"/>
              <a:gd name="connsiteX13-275" fmla="*/ 893 w 2895"/>
              <a:gd name="connsiteY13-276" fmla="*/ 585 h 1082"/>
              <a:gd name="connsiteX14-277" fmla="*/ 6 w 2895"/>
              <a:gd name="connsiteY14-278" fmla="*/ 676 h 1082"/>
              <a:gd name="connsiteX15-279" fmla="*/ 0 w 2895"/>
              <a:gd name="connsiteY15-280" fmla="*/ 681 h 1082"/>
              <a:gd name="connsiteX16-281" fmla="*/ 0 w 2895"/>
              <a:gd name="connsiteY16-282" fmla="*/ 1070 h 1082"/>
              <a:gd name="connsiteX17-283" fmla="*/ 56 w 2895"/>
              <a:gd name="connsiteY17-284" fmla="*/ 908 h 1082"/>
              <a:gd name="connsiteX18-285" fmla="*/ 325 w 2895"/>
              <a:gd name="connsiteY18-286" fmla="*/ 673 h 1082"/>
              <a:gd name="connsiteX19-287" fmla="*/ 973 w 2895"/>
              <a:gd name="connsiteY19-288" fmla="*/ 702 h 1082"/>
              <a:gd name="connsiteX20-289" fmla="*/ 1550 w 2895"/>
              <a:gd name="connsiteY20-290" fmla="*/ 906 h 1082"/>
              <a:gd name="connsiteX21-291" fmla="*/ 1647 w 2895"/>
              <a:gd name="connsiteY21-292" fmla="*/ 1021 h 1082"/>
              <a:gd name="connsiteX22-293" fmla="*/ 1850 w 2895"/>
              <a:gd name="connsiteY22-294" fmla="*/ 1065 h 1082"/>
              <a:gd name="connsiteX23-295" fmla="*/ 1594 w 2895"/>
              <a:gd name="connsiteY23-296" fmla="*/ 892 h 1082"/>
              <a:gd name="connsiteX24-297" fmla="*/ 1752 w 2895"/>
              <a:gd name="connsiteY24-298" fmla="*/ 953 h 1082"/>
              <a:gd name="connsiteX25-299" fmla="*/ 2137 w 2895"/>
              <a:gd name="connsiteY25-300" fmla="*/ 855 h 1082"/>
              <a:gd name="connsiteX26-301" fmla="*/ 1744 w 2895"/>
              <a:gd name="connsiteY26-302" fmla="*/ 913 h 1082"/>
              <a:gd name="connsiteX27-303" fmla="*/ 1617 w 2895"/>
              <a:gd name="connsiteY27-304" fmla="*/ 837 h 1082"/>
              <a:gd name="connsiteX28-305" fmla="*/ 954 w 2895"/>
              <a:gd name="connsiteY28-306" fmla="*/ 697 h 1082"/>
              <a:gd name="connsiteX29-307" fmla="*/ 1611 w 2895"/>
              <a:gd name="connsiteY29-308" fmla="*/ 694 h 1082"/>
              <a:gd name="connsiteX0-309" fmla="*/ 1617 w 2895"/>
              <a:gd name="connsiteY0-310" fmla="*/ 837 h 1082"/>
              <a:gd name="connsiteX1-311" fmla="*/ 954 w 2895"/>
              <a:gd name="connsiteY1-312" fmla="*/ 697 h 1082"/>
              <a:gd name="connsiteX2-313" fmla="*/ 1611 w 2895"/>
              <a:gd name="connsiteY2-314" fmla="*/ 694 h 1082"/>
              <a:gd name="connsiteX3-315" fmla="*/ 1740 w 2895"/>
              <a:gd name="connsiteY3-316" fmla="*/ 588 h 1082"/>
              <a:gd name="connsiteX4-317" fmla="*/ 2389 w 2895"/>
              <a:gd name="connsiteY4-318" fmla="*/ 402 h 1082"/>
              <a:gd name="connsiteX5-319" fmla="*/ 2895 w 2895"/>
              <a:gd name="connsiteY5-320" fmla="*/ 415 h 1082"/>
              <a:gd name="connsiteX6-321" fmla="*/ 2878 w 2895"/>
              <a:gd name="connsiteY6-322" fmla="*/ 424 h 1082"/>
              <a:gd name="connsiteX7-323" fmla="*/ 2878 w 2895"/>
              <a:gd name="connsiteY7-324" fmla="*/ 424 h 1082"/>
              <a:gd name="connsiteX8-325" fmla="*/ 2449 w 2895"/>
              <a:gd name="connsiteY8-326" fmla="*/ 382 h 1082"/>
              <a:gd name="connsiteX9-327" fmla="*/ 2801 w 2895"/>
              <a:gd name="connsiteY9-328" fmla="*/ 0 h 1082"/>
              <a:gd name="connsiteX10-329" fmla="*/ 2474 w 2895"/>
              <a:gd name="connsiteY10-330" fmla="*/ 344 h 1082"/>
              <a:gd name="connsiteX11-331" fmla="*/ 2137 w 2895"/>
              <a:gd name="connsiteY11-332" fmla="*/ 312 h 1082"/>
              <a:gd name="connsiteX12-333" fmla="*/ 1711 w 2895"/>
              <a:gd name="connsiteY12-334" fmla="*/ 545 h 1082"/>
              <a:gd name="connsiteX13-335" fmla="*/ 1609 w 2895"/>
              <a:gd name="connsiteY13-336" fmla="*/ 619 h 1082"/>
              <a:gd name="connsiteX14-337" fmla="*/ 1353 w 2895"/>
              <a:gd name="connsiteY14-338" fmla="*/ 675 h 1082"/>
              <a:gd name="connsiteX15-339" fmla="*/ 893 w 2895"/>
              <a:gd name="connsiteY15-340" fmla="*/ 585 h 1082"/>
              <a:gd name="connsiteX16-341" fmla="*/ 6 w 2895"/>
              <a:gd name="connsiteY16-342" fmla="*/ 676 h 1082"/>
              <a:gd name="connsiteX17-343" fmla="*/ 0 w 2895"/>
              <a:gd name="connsiteY17-344" fmla="*/ 681 h 1082"/>
              <a:gd name="connsiteX18-345" fmla="*/ 0 w 2895"/>
              <a:gd name="connsiteY18-346" fmla="*/ 1070 h 1082"/>
              <a:gd name="connsiteX19-347" fmla="*/ 56 w 2895"/>
              <a:gd name="connsiteY19-348" fmla="*/ 908 h 1082"/>
              <a:gd name="connsiteX20-349" fmla="*/ 325 w 2895"/>
              <a:gd name="connsiteY20-350" fmla="*/ 673 h 1082"/>
              <a:gd name="connsiteX21-351" fmla="*/ 973 w 2895"/>
              <a:gd name="connsiteY21-352" fmla="*/ 702 h 1082"/>
              <a:gd name="connsiteX22-353" fmla="*/ 1550 w 2895"/>
              <a:gd name="connsiteY22-354" fmla="*/ 906 h 1082"/>
              <a:gd name="connsiteX23-355" fmla="*/ 1647 w 2895"/>
              <a:gd name="connsiteY23-356" fmla="*/ 1021 h 1082"/>
              <a:gd name="connsiteX24-357" fmla="*/ 1850 w 2895"/>
              <a:gd name="connsiteY24-358" fmla="*/ 1065 h 1082"/>
              <a:gd name="connsiteX25-359" fmla="*/ 1594 w 2895"/>
              <a:gd name="connsiteY25-360" fmla="*/ 892 h 1082"/>
              <a:gd name="connsiteX26-361" fmla="*/ 1752 w 2895"/>
              <a:gd name="connsiteY26-362" fmla="*/ 953 h 1082"/>
              <a:gd name="connsiteX27-363" fmla="*/ 2137 w 2895"/>
              <a:gd name="connsiteY27-364" fmla="*/ 855 h 1082"/>
              <a:gd name="connsiteX28-365" fmla="*/ 1782 w 2895"/>
              <a:gd name="connsiteY28-366" fmla="*/ 951 h 1082"/>
              <a:gd name="connsiteX0-367" fmla="*/ 954 w 2895"/>
              <a:gd name="connsiteY0-368" fmla="*/ 697 h 1082"/>
              <a:gd name="connsiteX1-369" fmla="*/ 1611 w 2895"/>
              <a:gd name="connsiteY1-370" fmla="*/ 694 h 1082"/>
              <a:gd name="connsiteX2-371" fmla="*/ 1740 w 2895"/>
              <a:gd name="connsiteY2-372" fmla="*/ 588 h 1082"/>
              <a:gd name="connsiteX3-373" fmla="*/ 2389 w 2895"/>
              <a:gd name="connsiteY3-374" fmla="*/ 402 h 1082"/>
              <a:gd name="connsiteX4-375" fmla="*/ 2895 w 2895"/>
              <a:gd name="connsiteY4-376" fmla="*/ 415 h 1082"/>
              <a:gd name="connsiteX5-377" fmla="*/ 2878 w 2895"/>
              <a:gd name="connsiteY5-378" fmla="*/ 424 h 1082"/>
              <a:gd name="connsiteX6-379" fmla="*/ 2878 w 2895"/>
              <a:gd name="connsiteY6-380" fmla="*/ 424 h 1082"/>
              <a:gd name="connsiteX7-381" fmla="*/ 2449 w 2895"/>
              <a:gd name="connsiteY7-382" fmla="*/ 382 h 1082"/>
              <a:gd name="connsiteX8-383" fmla="*/ 2801 w 2895"/>
              <a:gd name="connsiteY8-384" fmla="*/ 0 h 1082"/>
              <a:gd name="connsiteX9-385" fmla="*/ 2474 w 2895"/>
              <a:gd name="connsiteY9-386" fmla="*/ 344 h 1082"/>
              <a:gd name="connsiteX10-387" fmla="*/ 2137 w 2895"/>
              <a:gd name="connsiteY10-388" fmla="*/ 312 h 1082"/>
              <a:gd name="connsiteX11-389" fmla="*/ 1711 w 2895"/>
              <a:gd name="connsiteY11-390" fmla="*/ 545 h 1082"/>
              <a:gd name="connsiteX12-391" fmla="*/ 1609 w 2895"/>
              <a:gd name="connsiteY12-392" fmla="*/ 619 h 1082"/>
              <a:gd name="connsiteX13-393" fmla="*/ 1353 w 2895"/>
              <a:gd name="connsiteY13-394" fmla="*/ 675 h 1082"/>
              <a:gd name="connsiteX14-395" fmla="*/ 893 w 2895"/>
              <a:gd name="connsiteY14-396" fmla="*/ 585 h 1082"/>
              <a:gd name="connsiteX15-397" fmla="*/ 6 w 2895"/>
              <a:gd name="connsiteY15-398" fmla="*/ 676 h 1082"/>
              <a:gd name="connsiteX16-399" fmla="*/ 0 w 2895"/>
              <a:gd name="connsiteY16-400" fmla="*/ 681 h 1082"/>
              <a:gd name="connsiteX17-401" fmla="*/ 0 w 2895"/>
              <a:gd name="connsiteY17-402" fmla="*/ 1070 h 1082"/>
              <a:gd name="connsiteX18-403" fmla="*/ 56 w 2895"/>
              <a:gd name="connsiteY18-404" fmla="*/ 908 h 1082"/>
              <a:gd name="connsiteX19-405" fmla="*/ 325 w 2895"/>
              <a:gd name="connsiteY19-406" fmla="*/ 673 h 1082"/>
              <a:gd name="connsiteX20-407" fmla="*/ 973 w 2895"/>
              <a:gd name="connsiteY20-408" fmla="*/ 702 h 1082"/>
              <a:gd name="connsiteX21-409" fmla="*/ 1550 w 2895"/>
              <a:gd name="connsiteY21-410" fmla="*/ 906 h 1082"/>
              <a:gd name="connsiteX22-411" fmla="*/ 1647 w 2895"/>
              <a:gd name="connsiteY22-412" fmla="*/ 1021 h 1082"/>
              <a:gd name="connsiteX23-413" fmla="*/ 1850 w 2895"/>
              <a:gd name="connsiteY23-414" fmla="*/ 1065 h 1082"/>
              <a:gd name="connsiteX24-415" fmla="*/ 1594 w 2895"/>
              <a:gd name="connsiteY24-416" fmla="*/ 892 h 1082"/>
              <a:gd name="connsiteX25-417" fmla="*/ 1752 w 2895"/>
              <a:gd name="connsiteY25-418" fmla="*/ 953 h 1082"/>
              <a:gd name="connsiteX26-419" fmla="*/ 2137 w 2895"/>
              <a:gd name="connsiteY26-420" fmla="*/ 855 h 1082"/>
              <a:gd name="connsiteX27-421" fmla="*/ 1782 w 2895"/>
              <a:gd name="connsiteY27-422" fmla="*/ 951 h 1082"/>
              <a:gd name="connsiteX0-423" fmla="*/ 954 w 2895"/>
              <a:gd name="connsiteY0-424" fmla="*/ 697 h 1082"/>
              <a:gd name="connsiteX1-425" fmla="*/ 1611 w 2895"/>
              <a:gd name="connsiteY1-426" fmla="*/ 694 h 1082"/>
              <a:gd name="connsiteX2-427" fmla="*/ 1740 w 2895"/>
              <a:gd name="connsiteY2-428" fmla="*/ 588 h 1082"/>
              <a:gd name="connsiteX3-429" fmla="*/ 2389 w 2895"/>
              <a:gd name="connsiteY3-430" fmla="*/ 402 h 1082"/>
              <a:gd name="connsiteX4-431" fmla="*/ 2895 w 2895"/>
              <a:gd name="connsiteY4-432" fmla="*/ 415 h 1082"/>
              <a:gd name="connsiteX5-433" fmla="*/ 2878 w 2895"/>
              <a:gd name="connsiteY5-434" fmla="*/ 424 h 1082"/>
              <a:gd name="connsiteX6-435" fmla="*/ 2878 w 2895"/>
              <a:gd name="connsiteY6-436" fmla="*/ 424 h 1082"/>
              <a:gd name="connsiteX7-437" fmla="*/ 2449 w 2895"/>
              <a:gd name="connsiteY7-438" fmla="*/ 382 h 1082"/>
              <a:gd name="connsiteX8-439" fmla="*/ 2801 w 2895"/>
              <a:gd name="connsiteY8-440" fmla="*/ 0 h 1082"/>
              <a:gd name="connsiteX9-441" fmla="*/ 2474 w 2895"/>
              <a:gd name="connsiteY9-442" fmla="*/ 344 h 1082"/>
              <a:gd name="connsiteX10-443" fmla="*/ 2137 w 2895"/>
              <a:gd name="connsiteY10-444" fmla="*/ 312 h 1082"/>
              <a:gd name="connsiteX11-445" fmla="*/ 1711 w 2895"/>
              <a:gd name="connsiteY11-446" fmla="*/ 545 h 1082"/>
              <a:gd name="connsiteX12-447" fmla="*/ 1609 w 2895"/>
              <a:gd name="connsiteY12-448" fmla="*/ 619 h 1082"/>
              <a:gd name="connsiteX13-449" fmla="*/ 1353 w 2895"/>
              <a:gd name="connsiteY13-450" fmla="*/ 675 h 1082"/>
              <a:gd name="connsiteX14-451" fmla="*/ 893 w 2895"/>
              <a:gd name="connsiteY14-452" fmla="*/ 585 h 1082"/>
              <a:gd name="connsiteX15-453" fmla="*/ 6 w 2895"/>
              <a:gd name="connsiteY15-454" fmla="*/ 676 h 1082"/>
              <a:gd name="connsiteX16-455" fmla="*/ 0 w 2895"/>
              <a:gd name="connsiteY16-456" fmla="*/ 681 h 1082"/>
              <a:gd name="connsiteX17-457" fmla="*/ 0 w 2895"/>
              <a:gd name="connsiteY17-458" fmla="*/ 1070 h 1082"/>
              <a:gd name="connsiteX18-459" fmla="*/ 56 w 2895"/>
              <a:gd name="connsiteY18-460" fmla="*/ 908 h 1082"/>
              <a:gd name="connsiteX19-461" fmla="*/ 325 w 2895"/>
              <a:gd name="connsiteY19-462" fmla="*/ 673 h 1082"/>
              <a:gd name="connsiteX20-463" fmla="*/ 973 w 2895"/>
              <a:gd name="connsiteY20-464" fmla="*/ 702 h 1082"/>
              <a:gd name="connsiteX21-465" fmla="*/ 1550 w 2895"/>
              <a:gd name="connsiteY21-466" fmla="*/ 906 h 1082"/>
              <a:gd name="connsiteX22-467" fmla="*/ 1647 w 2895"/>
              <a:gd name="connsiteY22-468" fmla="*/ 1021 h 1082"/>
              <a:gd name="connsiteX23-469" fmla="*/ 1850 w 2895"/>
              <a:gd name="connsiteY23-470" fmla="*/ 1065 h 1082"/>
              <a:gd name="connsiteX24-471" fmla="*/ 1752 w 2895"/>
              <a:gd name="connsiteY24-472" fmla="*/ 953 h 1082"/>
              <a:gd name="connsiteX25-473" fmla="*/ 2137 w 2895"/>
              <a:gd name="connsiteY25-474" fmla="*/ 855 h 1082"/>
              <a:gd name="connsiteX26-475" fmla="*/ 1782 w 2895"/>
              <a:gd name="connsiteY26-476" fmla="*/ 951 h 1082"/>
              <a:gd name="connsiteX0-477" fmla="*/ 954 w 2895"/>
              <a:gd name="connsiteY0-478" fmla="*/ 697 h 1082"/>
              <a:gd name="connsiteX1-479" fmla="*/ 1611 w 2895"/>
              <a:gd name="connsiteY1-480" fmla="*/ 694 h 1082"/>
              <a:gd name="connsiteX2-481" fmla="*/ 1740 w 2895"/>
              <a:gd name="connsiteY2-482" fmla="*/ 588 h 1082"/>
              <a:gd name="connsiteX3-483" fmla="*/ 2389 w 2895"/>
              <a:gd name="connsiteY3-484" fmla="*/ 402 h 1082"/>
              <a:gd name="connsiteX4-485" fmla="*/ 2895 w 2895"/>
              <a:gd name="connsiteY4-486" fmla="*/ 415 h 1082"/>
              <a:gd name="connsiteX5-487" fmla="*/ 2878 w 2895"/>
              <a:gd name="connsiteY5-488" fmla="*/ 424 h 1082"/>
              <a:gd name="connsiteX6-489" fmla="*/ 2878 w 2895"/>
              <a:gd name="connsiteY6-490" fmla="*/ 424 h 1082"/>
              <a:gd name="connsiteX7-491" fmla="*/ 2449 w 2895"/>
              <a:gd name="connsiteY7-492" fmla="*/ 382 h 1082"/>
              <a:gd name="connsiteX8-493" fmla="*/ 2801 w 2895"/>
              <a:gd name="connsiteY8-494" fmla="*/ 0 h 1082"/>
              <a:gd name="connsiteX9-495" fmla="*/ 2474 w 2895"/>
              <a:gd name="connsiteY9-496" fmla="*/ 344 h 1082"/>
              <a:gd name="connsiteX10-497" fmla="*/ 2137 w 2895"/>
              <a:gd name="connsiteY10-498" fmla="*/ 312 h 1082"/>
              <a:gd name="connsiteX11-499" fmla="*/ 1711 w 2895"/>
              <a:gd name="connsiteY11-500" fmla="*/ 545 h 1082"/>
              <a:gd name="connsiteX12-501" fmla="*/ 1609 w 2895"/>
              <a:gd name="connsiteY12-502" fmla="*/ 619 h 1082"/>
              <a:gd name="connsiteX13-503" fmla="*/ 1353 w 2895"/>
              <a:gd name="connsiteY13-504" fmla="*/ 675 h 1082"/>
              <a:gd name="connsiteX14-505" fmla="*/ 893 w 2895"/>
              <a:gd name="connsiteY14-506" fmla="*/ 585 h 1082"/>
              <a:gd name="connsiteX15-507" fmla="*/ 6 w 2895"/>
              <a:gd name="connsiteY15-508" fmla="*/ 676 h 1082"/>
              <a:gd name="connsiteX16-509" fmla="*/ 0 w 2895"/>
              <a:gd name="connsiteY16-510" fmla="*/ 681 h 1082"/>
              <a:gd name="connsiteX17-511" fmla="*/ 0 w 2895"/>
              <a:gd name="connsiteY17-512" fmla="*/ 1070 h 1082"/>
              <a:gd name="connsiteX18-513" fmla="*/ 56 w 2895"/>
              <a:gd name="connsiteY18-514" fmla="*/ 908 h 1082"/>
              <a:gd name="connsiteX19-515" fmla="*/ 325 w 2895"/>
              <a:gd name="connsiteY19-516" fmla="*/ 673 h 1082"/>
              <a:gd name="connsiteX20-517" fmla="*/ 973 w 2895"/>
              <a:gd name="connsiteY20-518" fmla="*/ 702 h 1082"/>
              <a:gd name="connsiteX21-519" fmla="*/ 1647 w 2895"/>
              <a:gd name="connsiteY21-520" fmla="*/ 1021 h 1082"/>
              <a:gd name="connsiteX22-521" fmla="*/ 1850 w 2895"/>
              <a:gd name="connsiteY22-522" fmla="*/ 1065 h 1082"/>
              <a:gd name="connsiteX23-523" fmla="*/ 1752 w 2895"/>
              <a:gd name="connsiteY23-524" fmla="*/ 953 h 1082"/>
              <a:gd name="connsiteX24-525" fmla="*/ 2137 w 2895"/>
              <a:gd name="connsiteY24-526" fmla="*/ 855 h 1082"/>
              <a:gd name="connsiteX25-527" fmla="*/ 1782 w 2895"/>
              <a:gd name="connsiteY25-528" fmla="*/ 951 h 1082"/>
              <a:gd name="connsiteX0-529" fmla="*/ 954 w 2895"/>
              <a:gd name="connsiteY0-530" fmla="*/ 697 h 1070"/>
              <a:gd name="connsiteX1-531" fmla="*/ 1611 w 2895"/>
              <a:gd name="connsiteY1-532" fmla="*/ 694 h 1070"/>
              <a:gd name="connsiteX2-533" fmla="*/ 1740 w 2895"/>
              <a:gd name="connsiteY2-534" fmla="*/ 588 h 1070"/>
              <a:gd name="connsiteX3-535" fmla="*/ 2389 w 2895"/>
              <a:gd name="connsiteY3-536" fmla="*/ 402 h 1070"/>
              <a:gd name="connsiteX4-537" fmla="*/ 2895 w 2895"/>
              <a:gd name="connsiteY4-538" fmla="*/ 415 h 1070"/>
              <a:gd name="connsiteX5-539" fmla="*/ 2878 w 2895"/>
              <a:gd name="connsiteY5-540" fmla="*/ 424 h 1070"/>
              <a:gd name="connsiteX6-541" fmla="*/ 2878 w 2895"/>
              <a:gd name="connsiteY6-542" fmla="*/ 424 h 1070"/>
              <a:gd name="connsiteX7-543" fmla="*/ 2449 w 2895"/>
              <a:gd name="connsiteY7-544" fmla="*/ 382 h 1070"/>
              <a:gd name="connsiteX8-545" fmla="*/ 2801 w 2895"/>
              <a:gd name="connsiteY8-546" fmla="*/ 0 h 1070"/>
              <a:gd name="connsiteX9-547" fmla="*/ 2474 w 2895"/>
              <a:gd name="connsiteY9-548" fmla="*/ 344 h 1070"/>
              <a:gd name="connsiteX10-549" fmla="*/ 2137 w 2895"/>
              <a:gd name="connsiteY10-550" fmla="*/ 312 h 1070"/>
              <a:gd name="connsiteX11-551" fmla="*/ 1711 w 2895"/>
              <a:gd name="connsiteY11-552" fmla="*/ 545 h 1070"/>
              <a:gd name="connsiteX12-553" fmla="*/ 1609 w 2895"/>
              <a:gd name="connsiteY12-554" fmla="*/ 619 h 1070"/>
              <a:gd name="connsiteX13-555" fmla="*/ 1353 w 2895"/>
              <a:gd name="connsiteY13-556" fmla="*/ 675 h 1070"/>
              <a:gd name="connsiteX14-557" fmla="*/ 893 w 2895"/>
              <a:gd name="connsiteY14-558" fmla="*/ 585 h 1070"/>
              <a:gd name="connsiteX15-559" fmla="*/ 6 w 2895"/>
              <a:gd name="connsiteY15-560" fmla="*/ 676 h 1070"/>
              <a:gd name="connsiteX16-561" fmla="*/ 0 w 2895"/>
              <a:gd name="connsiteY16-562" fmla="*/ 681 h 1070"/>
              <a:gd name="connsiteX17-563" fmla="*/ 0 w 2895"/>
              <a:gd name="connsiteY17-564" fmla="*/ 1070 h 1070"/>
              <a:gd name="connsiteX18-565" fmla="*/ 56 w 2895"/>
              <a:gd name="connsiteY18-566" fmla="*/ 908 h 1070"/>
              <a:gd name="connsiteX19-567" fmla="*/ 325 w 2895"/>
              <a:gd name="connsiteY19-568" fmla="*/ 673 h 1070"/>
              <a:gd name="connsiteX20-569" fmla="*/ 973 w 2895"/>
              <a:gd name="connsiteY20-570" fmla="*/ 702 h 1070"/>
              <a:gd name="connsiteX21-571" fmla="*/ 1850 w 2895"/>
              <a:gd name="connsiteY21-572" fmla="*/ 1065 h 1070"/>
              <a:gd name="connsiteX22-573" fmla="*/ 1752 w 2895"/>
              <a:gd name="connsiteY22-574" fmla="*/ 953 h 1070"/>
              <a:gd name="connsiteX23-575" fmla="*/ 2137 w 2895"/>
              <a:gd name="connsiteY23-576" fmla="*/ 855 h 1070"/>
              <a:gd name="connsiteX24-577" fmla="*/ 1782 w 2895"/>
              <a:gd name="connsiteY24-578" fmla="*/ 951 h 1070"/>
              <a:gd name="connsiteX0-579" fmla="*/ 954 w 2895"/>
              <a:gd name="connsiteY0-580" fmla="*/ 697 h 1091"/>
              <a:gd name="connsiteX1-581" fmla="*/ 1611 w 2895"/>
              <a:gd name="connsiteY1-582" fmla="*/ 694 h 1091"/>
              <a:gd name="connsiteX2-583" fmla="*/ 1740 w 2895"/>
              <a:gd name="connsiteY2-584" fmla="*/ 588 h 1091"/>
              <a:gd name="connsiteX3-585" fmla="*/ 2389 w 2895"/>
              <a:gd name="connsiteY3-586" fmla="*/ 402 h 1091"/>
              <a:gd name="connsiteX4-587" fmla="*/ 2895 w 2895"/>
              <a:gd name="connsiteY4-588" fmla="*/ 415 h 1091"/>
              <a:gd name="connsiteX5-589" fmla="*/ 2878 w 2895"/>
              <a:gd name="connsiteY5-590" fmla="*/ 424 h 1091"/>
              <a:gd name="connsiteX6-591" fmla="*/ 2878 w 2895"/>
              <a:gd name="connsiteY6-592" fmla="*/ 424 h 1091"/>
              <a:gd name="connsiteX7-593" fmla="*/ 2449 w 2895"/>
              <a:gd name="connsiteY7-594" fmla="*/ 382 h 1091"/>
              <a:gd name="connsiteX8-595" fmla="*/ 2801 w 2895"/>
              <a:gd name="connsiteY8-596" fmla="*/ 0 h 1091"/>
              <a:gd name="connsiteX9-597" fmla="*/ 2474 w 2895"/>
              <a:gd name="connsiteY9-598" fmla="*/ 344 h 1091"/>
              <a:gd name="connsiteX10-599" fmla="*/ 2137 w 2895"/>
              <a:gd name="connsiteY10-600" fmla="*/ 312 h 1091"/>
              <a:gd name="connsiteX11-601" fmla="*/ 1711 w 2895"/>
              <a:gd name="connsiteY11-602" fmla="*/ 545 h 1091"/>
              <a:gd name="connsiteX12-603" fmla="*/ 1609 w 2895"/>
              <a:gd name="connsiteY12-604" fmla="*/ 619 h 1091"/>
              <a:gd name="connsiteX13-605" fmla="*/ 1353 w 2895"/>
              <a:gd name="connsiteY13-606" fmla="*/ 675 h 1091"/>
              <a:gd name="connsiteX14-607" fmla="*/ 893 w 2895"/>
              <a:gd name="connsiteY14-608" fmla="*/ 585 h 1091"/>
              <a:gd name="connsiteX15-609" fmla="*/ 6 w 2895"/>
              <a:gd name="connsiteY15-610" fmla="*/ 676 h 1091"/>
              <a:gd name="connsiteX16-611" fmla="*/ 0 w 2895"/>
              <a:gd name="connsiteY16-612" fmla="*/ 681 h 1091"/>
              <a:gd name="connsiteX17-613" fmla="*/ 0 w 2895"/>
              <a:gd name="connsiteY17-614" fmla="*/ 1070 h 1091"/>
              <a:gd name="connsiteX18-615" fmla="*/ 56 w 2895"/>
              <a:gd name="connsiteY18-616" fmla="*/ 908 h 1091"/>
              <a:gd name="connsiteX19-617" fmla="*/ 325 w 2895"/>
              <a:gd name="connsiteY19-618" fmla="*/ 673 h 1091"/>
              <a:gd name="connsiteX20-619" fmla="*/ 973 w 2895"/>
              <a:gd name="connsiteY20-620" fmla="*/ 702 h 1091"/>
              <a:gd name="connsiteX21-621" fmla="*/ 1850 w 2895"/>
              <a:gd name="connsiteY21-622" fmla="*/ 1065 h 1091"/>
              <a:gd name="connsiteX22-623" fmla="*/ 2137 w 2895"/>
              <a:gd name="connsiteY22-624" fmla="*/ 855 h 1091"/>
              <a:gd name="connsiteX23-625" fmla="*/ 1782 w 2895"/>
              <a:gd name="connsiteY23-626" fmla="*/ 951 h 1091"/>
              <a:gd name="connsiteX0-627" fmla="*/ 954 w 2895"/>
              <a:gd name="connsiteY0-628" fmla="*/ 697 h 1091"/>
              <a:gd name="connsiteX1-629" fmla="*/ 1611 w 2895"/>
              <a:gd name="connsiteY1-630" fmla="*/ 694 h 1091"/>
              <a:gd name="connsiteX2-631" fmla="*/ 1740 w 2895"/>
              <a:gd name="connsiteY2-632" fmla="*/ 588 h 1091"/>
              <a:gd name="connsiteX3-633" fmla="*/ 2389 w 2895"/>
              <a:gd name="connsiteY3-634" fmla="*/ 402 h 1091"/>
              <a:gd name="connsiteX4-635" fmla="*/ 2895 w 2895"/>
              <a:gd name="connsiteY4-636" fmla="*/ 415 h 1091"/>
              <a:gd name="connsiteX5-637" fmla="*/ 2878 w 2895"/>
              <a:gd name="connsiteY5-638" fmla="*/ 424 h 1091"/>
              <a:gd name="connsiteX6-639" fmla="*/ 2878 w 2895"/>
              <a:gd name="connsiteY6-640" fmla="*/ 424 h 1091"/>
              <a:gd name="connsiteX7-641" fmla="*/ 2449 w 2895"/>
              <a:gd name="connsiteY7-642" fmla="*/ 382 h 1091"/>
              <a:gd name="connsiteX8-643" fmla="*/ 2801 w 2895"/>
              <a:gd name="connsiteY8-644" fmla="*/ 0 h 1091"/>
              <a:gd name="connsiteX9-645" fmla="*/ 2474 w 2895"/>
              <a:gd name="connsiteY9-646" fmla="*/ 344 h 1091"/>
              <a:gd name="connsiteX10-647" fmla="*/ 2137 w 2895"/>
              <a:gd name="connsiteY10-648" fmla="*/ 312 h 1091"/>
              <a:gd name="connsiteX11-649" fmla="*/ 1711 w 2895"/>
              <a:gd name="connsiteY11-650" fmla="*/ 545 h 1091"/>
              <a:gd name="connsiteX12-651" fmla="*/ 1609 w 2895"/>
              <a:gd name="connsiteY12-652" fmla="*/ 619 h 1091"/>
              <a:gd name="connsiteX13-653" fmla="*/ 1353 w 2895"/>
              <a:gd name="connsiteY13-654" fmla="*/ 675 h 1091"/>
              <a:gd name="connsiteX14-655" fmla="*/ 893 w 2895"/>
              <a:gd name="connsiteY14-656" fmla="*/ 585 h 1091"/>
              <a:gd name="connsiteX15-657" fmla="*/ 6 w 2895"/>
              <a:gd name="connsiteY15-658" fmla="*/ 676 h 1091"/>
              <a:gd name="connsiteX16-659" fmla="*/ 0 w 2895"/>
              <a:gd name="connsiteY16-660" fmla="*/ 681 h 1091"/>
              <a:gd name="connsiteX17-661" fmla="*/ 0 w 2895"/>
              <a:gd name="connsiteY17-662" fmla="*/ 1070 h 1091"/>
              <a:gd name="connsiteX18-663" fmla="*/ 56 w 2895"/>
              <a:gd name="connsiteY18-664" fmla="*/ 908 h 1091"/>
              <a:gd name="connsiteX19-665" fmla="*/ 325 w 2895"/>
              <a:gd name="connsiteY19-666" fmla="*/ 673 h 1091"/>
              <a:gd name="connsiteX20-667" fmla="*/ 973 w 2895"/>
              <a:gd name="connsiteY20-668" fmla="*/ 702 h 1091"/>
              <a:gd name="connsiteX21-669" fmla="*/ 1850 w 2895"/>
              <a:gd name="connsiteY21-670" fmla="*/ 1065 h 1091"/>
              <a:gd name="connsiteX22-671" fmla="*/ 2137 w 2895"/>
              <a:gd name="connsiteY22-672" fmla="*/ 855 h 1091"/>
              <a:gd name="connsiteX0-673" fmla="*/ 954 w 2895"/>
              <a:gd name="connsiteY0-674" fmla="*/ 697 h 1091"/>
              <a:gd name="connsiteX1-675" fmla="*/ 1611 w 2895"/>
              <a:gd name="connsiteY1-676" fmla="*/ 694 h 1091"/>
              <a:gd name="connsiteX2-677" fmla="*/ 1740 w 2895"/>
              <a:gd name="connsiteY2-678" fmla="*/ 588 h 1091"/>
              <a:gd name="connsiteX3-679" fmla="*/ 2389 w 2895"/>
              <a:gd name="connsiteY3-680" fmla="*/ 402 h 1091"/>
              <a:gd name="connsiteX4-681" fmla="*/ 2895 w 2895"/>
              <a:gd name="connsiteY4-682" fmla="*/ 415 h 1091"/>
              <a:gd name="connsiteX5-683" fmla="*/ 2878 w 2895"/>
              <a:gd name="connsiteY5-684" fmla="*/ 424 h 1091"/>
              <a:gd name="connsiteX6-685" fmla="*/ 2878 w 2895"/>
              <a:gd name="connsiteY6-686" fmla="*/ 424 h 1091"/>
              <a:gd name="connsiteX7-687" fmla="*/ 2449 w 2895"/>
              <a:gd name="connsiteY7-688" fmla="*/ 382 h 1091"/>
              <a:gd name="connsiteX8-689" fmla="*/ 2801 w 2895"/>
              <a:gd name="connsiteY8-690" fmla="*/ 0 h 1091"/>
              <a:gd name="connsiteX9-691" fmla="*/ 2474 w 2895"/>
              <a:gd name="connsiteY9-692" fmla="*/ 344 h 1091"/>
              <a:gd name="connsiteX10-693" fmla="*/ 2137 w 2895"/>
              <a:gd name="connsiteY10-694" fmla="*/ 312 h 1091"/>
              <a:gd name="connsiteX11-695" fmla="*/ 1711 w 2895"/>
              <a:gd name="connsiteY11-696" fmla="*/ 545 h 1091"/>
              <a:gd name="connsiteX12-697" fmla="*/ 1609 w 2895"/>
              <a:gd name="connsiteY12-698" fmla="*/ 619 h 1091"/>
              <a:gd name="connsiteX13-699" fmla="*/ 1353 w 2895"/>
              <a:gd name="connsiteY13-700" fmla="*/ 675 h 1091"/>
              <a:gd name="connsiteX14-701" fmla="*/ 893 w 2895"/>
              <a:gd name="connsiteY14-702" fmla="*/ 585 h 1091"/>
              <a:gd name="connsiteX15-703" fmla="*/ 6 w 2895"/>
              <a:gd name="connsiteY15-704" fmla="*/ 676 h 1091"/>
              <a:gd name="connsiteX16-705" fmla="*/ 0 w 2895"/>
              <a:gd name="connsiteY16-706" fmla="*/ 681 h 1091"/>
              <a:gd name="connsiteX17-707" fmla="*/ 0 w 2895"/>
              <a:gd name="connsiteY17-708" fmla="*/ 1070 h 1091"/>
              <a:gd name="connsiteX18-709" fmla="*/ 56 w 2895"/>
              <a:gd name="connsiteY18-710" fmla="*/ 908 h 1091"/>
              <a:gd name="connsiteX19-711" fmla="*/ 325 w 2895"/>
              <a:gd name="connsiteY19-712" fmla="*/ 673 h 1091"/>
              <a:gd name="connsiteX20-713" fmla="*/ 973 w 2895"/>
              <a:gd name="connsiteY20-714" fmla="*/ 702 h 1091"/>
              <a:gd name="connsiteX21-715" fmla="*/ 1850 w 2895"/>
              <a:gd name="connsiteY21-716" fmla="*/ 1065 h 1091"/>
              <a:gd name="connsiteX22-717" fmla="*/ 2139 w 2895"/>
              <a:gd name="connsiteY22-718" fmla="*/ 850 h 1091"/>
              <a:gd name="connsiteX0-719" fmla="*/ 954 w 2895"/>
              <a:gd name="connsiteY0-720" fmla="*/ 697 h 1070"/>
              <a:gd name="connsiteX1-721" fmla="*/ 1611 w 2895"/>
              <a:gd name="connsiteY1-722" fmla="*/ 694 h 1070"/>
              <a:gd name="connsiteX2-723" fmla="*/ 1740 w 2895"/>
              <a:gd name="connsiteY2-724" fmla="*/ 588 h 1070"/>
              <a:gd name="connsiteX3-725" fmla="*/ 2389 w 2895"/>
              <a:gd name="connsiteY3-726" fmla="*/ 402 h 1070"/>
              <a:gd name="connsiteX4-727" fmla="*/ 2895 w 2895"/>
              <a:gd name="connsiteY4-728" fmla="*/ 415 h 1070"/>
              <a:gd name="connsiteX5-729" fmla="*/ 2878 w 2895"/>
              <a:gd name="connsiteY5-730" fmla="*/ 424 h 1070"/>
              <a:gd name="connsiteX6-731" fmla="*/ 2878 w 2895"/>
              <a:gd name="connsiteY6-732" fmla="*/ 424 h 1070"/>
              <a:gd name="connsiteX7-733" fmla="*/ 2449 w 2895"/>
              <a:gd name="connsiteY7-734" fmla="*/ 382 h 1070"/>
              <a:gd name="connsiteX8-735" fmla="*/ 2801 w 2895"/>
              <a:gd name="connsiteY8-736" fmla="*/ 0 h 1070"/>
              <a:gd name="connsiteX9-737" fmla="*/ 2474 w 2895"/>
              <a:gd name="connsiteY9-738" fmla="*/ 344 h 1070"/>
              <a:gd name="connsiteX10-739" fmla="*/ 2137 w 2895"/>
              <a:gd name="connsiteY10-740" fmla="*/ 312 h 1070"/>
              <a:gd name="connsiteX11-741" fmla="*/ 1711 w 2895"/>
              <a:gd name="connsiteY11-742" fmla="*/ 545 h 1070"/>
              <a:gd name="connsiteX12-743" fmla="*/ 1609 w 2895"/>
              <a:gd name="connsiteY12-744" fmla="*/ 619 h 1070"/>
              <a:gd name="connsiteX13-745" fmla="*/ 1353 w 2895"/>
              <a:gd name="connsiteY13-746" fmla="*/ 675 h 1070"/>
              <a:gd name="connsiteX14-747" fmla="*/ 893 w 2895"/>
              <a:gd name="connsiteY14-748" fmla="*/ 585 h 1070"/>
              <a:gd name="connsiteX15-749" fmla="*/ 6 w 2895"/>
              <a:gd name="connsiteY15-750" fmla="*/ 676 h 1070"/>
              <a:gd name="connsiteX16-751" fmla="*/ 0 w 2895"/>
              <a:gd name="connsiteY16-752" fmla="*/ 681 h 1070"/>
              <a:gd name="connsiteX17-753" fmla="*/ 0 w 2895"/>
              <a:gd name="connsiteY17-754" fmla="*/ 1070 h 1070"/>
              <a:gd name="connsiteX18-755" fmla="*/ 56 w 2895"/>
              <a:gd name="connsiteY18-756" fmla="*/ 908 h 1070"/>
              <a:gd name="connsiteX19-757" fmla="*/ 325 w 2895"/>
              <a:gd name="connsiteY19-758" fmla="*/ 673 h 1070"/>
              <a:gd name="connsiteX20-759" fmla="*/ 973 w 2895"/>
              <a:gd name="connsiteY20-760" fmla="*/ 702 h 1070"/>
              <a:gd name="connsiteX21-761" fmla="*/ 1850 w 2895"/>
              <a:gd name="connsiteY21-762" fmla="*/ 1065 h 1070"/>
              <a:gd name="connsiteX0-763" fmla="*/ 954 w 2895"/>
              <a:gd name="connsiteY0-764" fmla="*/ 697 h 1070"/>
              <a:gd name="connsiteX1-765" fmla="*/ 1611 w 2895"/>
              <a:gd name="connsiteY1-766" fmla="*/ 694 h 1070"/>
              <a:gd name="connsiteX2-767" fmla="*/ 1740 w 2895"/>
              <a:gd name="connsiteY2-768" fmla="*/ 588 h 1070"/>
              <a:gd name="connsiteX3-769" fmla="*/ 2389 w 2895"/>
              <a:gd name="connsiteY3-770" fmla="*/ 402 h 1070"/>
              <a:gd name="connsiteX4-771" fmla="*/ 2895 w 2895"/>
              <a:gd name="connsiteY4-772" fmla="*/ 415 h 1070"/>
              <a:gd name="connsiteX5-773" fmla="*/ 2878 w 2895"/>
              <a:gd name="connsiteY5-774" fmla="*/ 424 h 1070"/>
              <a:gd name="connsiteX6-775" fmla="*/ 2878 w 2895"/>
              <a:gd name="connsiteY6-776" fmla="*/ 424 h 1070"/>
              <a:gd name="connsiteX7-777" fmla="*/ 2449 w 2895"/>
              <a:gd name="connsiteY7-778" fmla="*/ 382 h 1070"/>
              <a:gd name="connsiteX8-779" fmla="*/ 2801 w 2895"/>
              <a:gd name="connsiteY8-780" fmla="*/ 0 h 1070"/>
              <a:gd name="connsiteX9-781" fmla="*/ 2474 w 2895"/>
              <a:gd name="connsiteY9-782" fmla="*/ 344 h 1070"/>
              <a:gd name="connsiteX10-783" fmla="*/ 2137 w 2895"/>
              <a:gd name="connsiteY10-784" fmla="*/ 312 h 1070"/>
              <a:gd name="connsiteX11-785" fmla="*/ 1711 w 2895"/>
              <a:gd name="connsiteY11-786" fmla="*/ 545 h 1070"/>
              <a:gd name="connsiteX12-787" fmla="*/ 1609 w 2895"/>
              <a:gd name="connsiteY12-788" fmla="*/ 619 h 1070"/>
              <a:gd name="connsiteX13-789" fmla="*/ 1353 w 2895"/>
              <a:gd name="connsiteY13-790" fmla="*/ 675 h 1070"/>
              <a:gd name="connsiteX14-791" fmla="*/ 893 w 2895"/>
              <a:gd name="connsiteY14-792" fmla="*/ 585 h 1070"/>
              <a:gd name="connsiteX15-793" fmla="*/ 6 w 2895"/>
              <a:gd name="connsiteY15-794" fmla="*/ 676 h 1070"/>
              <a:gd name="connsiteX16-795" fmla="*/ 0 w 2895"/>
              <a:gd name="connsiteY16-796" fmla="*/ 681 h 1070"/>
              <a:gd name="connsiteX17-797" fmla="*/ 0 w 2895"/>
              <a:gd name="connsiteY17-798" fmla="*/ 1070 h 1070"/>
              <a:gd name="connsiteX18-799" fmla="*/ 56 w 2895"/>
              <a:gd name="connsiteY18-800" fmla="*/ 908 h 1070"/>
              <a:gd name="connsiteX19-801" fmla="*/ 325 w 2895"/>
              <a:gd name="connsiteY19-802" fmla="*/ 673 h 1070"/>
              <a:gd name="connsiteX20-803" fmla="*/ 973 w 2895"/>
              <a:gd name="connsiteY20-804" fmla="*/ 702 h 1070"/>
              <a:gd name="connsiteX21-805" fmla="*/ 976 w 2895"/>
              <a:gd name="connsiteY21-806" fmla="*/ 718 h 1070"/>
              <a:gd name="connsiteX0-807" fmla="*/ 954 w 2895"/>
              <a:gd name="connsiteY0-808" fmla="*/ 697 h 1070"/>
              <a:gd name="connsiteX1-809" fmla="*/ 1611 w 2895"/>
              <a:gd name="connsiteY1-810" fmla="*/ 694 h 1070"/>
              <a:gd name="connsiteX2-811" fmla="*/ 1740 w 2895"/>
              <a:gd name="connsiteY2-812" fmla="*/ 588 h 1070"/>
              <a:gd name="connsiteX3-813" fmla="*/ 2389 w 2895"/>
              <a:gd name="connsiteY3-814" fmla="*/ 402 h 1070"/>
              <a:gd name="connsiteX4-815" fmla="*/ 2895 w 2895"/>
              <a:gd name="connsiteY4-816" fmla="*/ 415 h 1070"/>
              <a:gd name="connsiteX5-817" fmla="*/ 2878 w 2895"/>
              <a:gd name="connsiteY5-818" fmla="*/ 424 h 1070"/>
              <a:gd name="connsiteX6-819" fmla="*/ 2878 w 2895"/>
              <a:gd name="connsiteY6-820" fmla="*/ 424 h 1070"/>
              <a:gd name="connsiteX7-821" fmla="*/ 2449 w 2895"/>
              <a:gd name="connsiteY7-822" fmla="*/ 382 h 1070"/>
              <a:gd name="connsiteX8-823" fmla="*/ 2801 w 2895"/>
              <a:gd name="connsiteY8-824" fmla="*/ 0 h 1070"/>
              <a:gd name="connsiteX9-825" fmla="*/ 2474 w 2895"/>
              <a:gd name="connsiteY9-826" fmla="*/ 344 h 1070"/>
              <a:gd name="connsiteX10-827" fmla="*/ 2137 w 2895"/>
              <a:gd name="connsiteY10-828" fmla="*/ 312 h 1070"/>
              <a:gd name="connsiteX11-829" fmla="*/ 1711 w 2895"/>
              <a:gd name="connsiteY11-830" fmla="*/ 545 h 1070"/>
              <a:gd name="connsiteX12-831" fmla="*/ 1609 w 2895"/>
              <a:gd name="connsiteY12-832" fmla="*/ 619 h 1070"/>
              <a:gd name="connsiteX13-833" fmla="*/ 1353 w 2895"/>
              <a:gd name="connsiteY13-834" fmla="*/ 675 h 1070"/>
              <a:gd name="connsiteX14-835" fmla="*/ 893 w 2895"/>
              <a:gd name="connsiteY14-836" fmla="*/ 585 h 1070"/>
              <a:gd name="connsiteX15-837" fmla="*/ 6 w 2895"/>
              <a:gd name="connsiteY15-838" fmla="*/ 676 h 1070"/>
              <a:gd name="connsiteX16-839" fmla="*/ 0 w 2895"/>
              <a:gd name="connsiteY16-840" fmla="*/ 681 h 1070"/>
              <a:gd name="connsiteX17-841" fmla="*/ 0 w 2895"/>
              <a:gd name="connsiteY17-842" fmla="*/ 1070 h 1070"/>
              <a:gd name="connsiteX18-843" fmla="*/ 56 w 2895"/>
              <a:gd name="connsiteY18-844" fmla="*/ 908 h 1070"/>
              <a:gd name="connsiteX19-845" fmla="*/ 325 w 2895"/>
              <a:gd name="connsiteY19-846" fmla="*/ 673 h 1070"/>
              <a:gd name="connsiteX20-847" fmla="*/ 973 w 2895"/>
              <a:gd name="connsiteY20-848" fmla="*/ 702 h 1070"/>
              <a:gd name="connsiteX0-849" fmla="*/ 954 w 2895"/>
              <a:gd name="connsiteY0-850" fmla="*/ 697 h 1070"/>
              <a:gd name="connsiteX1-851" fmla="*/ 1611 w 2895"/>
              <a:gd name="connsiteY1-852" fmla="*/ 694 h 1070"/>
              <a:gd name="connsiteX2-853" fmla="*/ 1740 w 2895"/>
              <a:gd name="connsiteY2-854" fmla="*/ 588 h 1070"/>
              <a:gd name="connsiteX3-855" fmla="*/ 2389 w 2895"/>
              <a:gd name="connsiteY3-856" fmla="*/ 402 h 1070"/>
              <a:gd name="connsiteX4-857" fmla="*/ 2895 w 2895"/>
              <a:gd name="connsiteY4-858" fmla="*/ 415 h 1070"/>
              <a:gd name="connsiteX5-859" fmla="*/ 2878 w 2895"/>
              <a:gd name="connsiteY5-860" fmla="*/ 424 h 1070"/>
              <a:gd name="connsiteX6-861" fmla="*/ 2878 w 2895"/>
              <a:gd name="connsiteY6-862" fmla="*/ 424 h 1070"/>
              <a:gd name="connsiteX7-863" fmla="*/ 2449 w 2895"/>
              <a:gd name="connsiteY7-864" fmla="*/ 382 h 1070"/>
              <a:gd name="connsiteX8-865" fmla="*/ 2801 w 2895"/>
              <a:gd name="connsiteY8-866" fmla="*/ 0 h 1070"/>
              <a:gd name="connsiteX9-867" fmla="*/ 2474 w 2895"/>
              <a:gd name="connsiteY9-868" fmla="*/ 344 h 1070"/>
              <a:gd name="connsiteX10-869" fmla="*/ 2137 w 2895"/>
              <a:gd name="connsiteY10-870" fmla="*/ 312 h 1070"/>
              <a:gd name="connsiteX11-871" fmla="*/ 1711 w 2895"/>
              <a:gd name="connsiteY11-872" fmla="*/ 545 h 1070"/>
              <a:gd name="connsiteX12-873" fmla="*/ 1609 w 2895"/>
              <a:gd name="connsiteY12-874" fmla="*/ 619 h 1070"/>
              <a:gd name="connsiteX13-875" fmla="*/ 1353 w 2895"/>
              <a:gd name="connsiteY13-876" fmla="*/ 675 h 1070"/>
              <a:gd name="connsiteX14-877" fmla="*/ 893 w 2895"/>
              <a:gd name="connsiteY14-878" fmla="*/ 585 h 1070"/>
              <a:gd name="connsiteX15-879" fmla="*/ 6 w 2895"/>
              <a:gd name="connsiteY15-880" fmla="*/ 676 h 1070"/>
              <a:gd name="connsiteX16-881" fmla="*/ 0 w 2895"/>
              <a:gd name="connsiteY16-882" fmla="*/ 681 h 1070"/>
              <a:gd name="connsiteX17-883" fmla="*/ 0 w 2895"/>
              <a:gd name="connsiteY17-884" fmla="*/ 1070 h 1070"/>
              <a:gd name="connsiteX18-885" fmla="*/ 123 w 2895"/>
              <a:gd name="connsiteY18-886" fmla="*/ 890 h 1070"/>
              <a:gd name="connsiteX19-887" fmla="*/ 325 w 2895"/>
              <a:gd name="connsiteY19-888" fmla="*/ 673 h 1070"/>
              <a:gd name="connsiteX20-889" fmla="*/ 973 w 2895"/>
              <a:gd name="connsiteY20-890" fmla="*/ 702 h 1070"/>
              <a:gd name="connsiteX0-891" fmla="*/ 954 w 2895"/>
              <a:gd name="connsiteY0-892" fmla="*/ 697 h 1077"/>
              <a:gd name="connsiteX1-893" fmla="*/ 1611 w 2895"/>
              <a:gd name="connsiteY1-894" fmla="*/ 694 h 1077"/>
              <a:gd name="connsiteX2-895" fmla="*/ 1740 w 2895"/>
              <a:gd name="connsiteY2-896" fmla="*/ 588 h 1077"/>
              <a:gd name="connsiteX3-897" fmla="*/ 2389 w 2895"/>
              <a:gd name="connsiteY3-898" fmla="*/ 402 h 1077"/>
              <a:gd name="connsiteX4-899" fmla="*/ 2895 w 2895"/>
              <a:gd name="connsiteY4-900" fmla="*/ 415 h 1077"/>
              <a:gd name="connsiteX5-901" fmla="*/ 2878 w 2895"/>
              <a:gd name="connsiteY5-902" fmla="*/ 424 h 1077"/>
              <a:gd name="connsiteX6-903" fmla="*/ 2878 w 2895"/>
              <a:gd name="connsiteY6-904" fmla="*/ 424 h 1077"/>
              <a:gd name="connsiteX7-905" fmla="*/ 2449 w 2895"/>
              <a:gd name="connsiteY7-906" fmla="*/ 382 h 1077"/>
              <a:gd name="connsiteX8-907" fmla="*/ 2801 w 2895"/>
              <a:gd name="connsiteY8-908" fmla="*/ 0 h 1077"/>
              <a:gd name="connsiteX9-909" fmla="*/ 2474 w 2895"/>
              <a:gd name="connsiteY9-910" fmla="*/ 344 h 1077"/>
              <a:gd name="connsiteX10-911" fmla="*/ 2137 w 2895"/>
              <a:gd name="connsiteY10-912" fmla="*/ 312 h 1077"/>
              <a:gd name="connsiteX11-913" fmla="*/ 1711 w 2895"/>
              <a:gd name="connsiteY11-914" fmla="*/ 545 h 1077"/>
              <a:gd name="connsiteX12-915" fmla="*/ 1609 w 2895"/>
              <a:gd name="connsiteY12-916" fmla="*/ 619 h 1077"/>
              <a:gd name="connsiteX13-917" fmla="*/ 1353 w 2895"/>
              <a:gd name="connsiteY13-918" fmla="*/ 675 h 1077"/>
              <a:gd name="connsiteX14-919" fmla="*/ 893 w 2895"/>
              <a:gd name="connsiteY14-920" fmla="*/ 585 h 1077"/>
              <a:gd name="connsiteX15-921" fmla="*/ 6 w 2895"/>
              <a:gd name="connsiteY15-922" fmla="*/ 676 h 1077"/>
              <a:gd name="connsiteX16-923" fmla="*/ 0 w 2895"/>
              <a:gd name="connsiteY16-924" fmla="*/ 681 h 1077"/>
              <a:gd name="connsiteX17-925" fmla="*/ 104 w 2895"/>
              <a:gd name="connsiteY17-926" fmla="*/ 1077 h 1077"/>
              <a:gd name="connsiteX18-927" fmla="*/ 123 w 2895"/>
              <a:gd name="connsiteY18-928" fmla="*/ 890 h 1077"/>
              <a:gd name="connsiteX19-929" fmla="*/ 325 w 2895"/>
              <a:gd name="connsiteY19-930" fmla="*/ 673 h 1077"/>
              <a:gd name="connsiteX20-931" fmla="*/ 973 w 2895"/>
              <a:gd name="connsiteY20-932" fmla="*/ 702 h 1077"/>
              <a:gd name="connsiteX0-933" fmla="*/ 950 w 2891"/>
              <a:gd name="connsiteY0-934" fmla="*/ 697 h 1077"/>
              <a:gd name="connsiteX1-935" fmla="*/ 1607 w 2891"/>
              <a:gd name="connsiteY1-936" fmla="*/ 694 h 1077"/>
              <a:gd name="connsiteX2-937" fmla="*/ 1736 w 2891"/>
              <a:gd name="connsiteY2-938" fmla="*/ 588 h 1077"/>
              <a:gd name="connsiteX3-939" fmla="*/ 2385 w 2891"/>
              <a:gd name="connsiteY3-940" fmla="*/ 402 h 1077"/>
              <a:gd name="connsiteX4-941" fmla="*/ 2891 w 2891"/>
              <a:gd name="connsiteY4-942" fmla="*/ 415 h 1077"/>
              <a:gd name="connsiteX5-943" fmla="*/ 2874 w 2891"/>
              <a:gd name="connsiteY5-944" fmla="*/ 424 h 1077"/>
              <a:gd name="connsiteX6-945" fmla="*/ 2874 w 2891"/>
              <a:gd name="connsiteY6-946" fmla="*/ 424 h 1077"/>
              <a:gd name="connsiteX7-947" fmla="*/ 2445 w 2891"/>
              <a:gd name="connsiteY7-948" fmla="*/ 382 h 1077"/>
              <a:gd name="connsiteX8-949" fmla="*/ 2797 w 2891"/>
              <a:gd name="connsiteY8-950" fmla="*/ 0 h 1077"/>
              <a:gd name="connsiteX9-951" fmla="*/ 2470 w 2891"/>
              <a:gd name="connsiteY9-952" fmla="*/ 344 h 1077"/>
              <a:gd name="connsiteX10-953" fmla="*/ 2133 w 2891"/>
              <a:gd name="connsiteY10-954" fmla="*/ 312 h 1077"/>
              <a:gd name="connsiteX11-955" fmla="*/ 1707 w 2891"/>
              <a:gd name="connsiteY11-956" fmla="*/ 545 h 1077"/>
              <a:gd name="connsiteX12-957" fmla="*/ 1605 w 2891"/>
              <a:gd name="connsiteY12-958" fmla="*/ 619 h 1077"/>
              <a:gd name="connsiteX13-959" fmla="*/ 1349 w 2891"/>
              <a:gd name="connsiteY13-960" fmla="*/ 675 h 1077"/>
              <a:gd name="connsiteX14-961" fmla="*/ 889 w 2891"/>
              <a:gd name="connsiteY14-962" fmla="*/ 585 h 1077"/>
              <a:gd name="connsiteX15-963" fmla="*/ 2 w 2891"/>
              <a:gd name="connsiteY15-964" fmla="*/ 676 h 1077"/>
              <a:gd name="connsiteX16-965" fmla="*/ 31 w 2891"/>
              <a:gd name="connsiteY16-966" fmla="*/ 669 h 1077"/>
              <a:gd name="connsiteX17-967" fmla="*/ 100 w 2891"/>
              <a:gd name="connsiteY17-968" fmla="*/ 1077 h 1077"/>
              <a:gd name="connsiteX18-969" fmla="*/ 119 w 2891"/>
              <a:gd name="connsiteY18-970" fmla="*/ 890 h 1077"/>
              <a:gd name="connsiteX19-971" fmla="*/ 321 w 2891"/>
              <a:gd name="connsiteY19-972" fmla="*/ 673 h 1077"/>
              <a:gd name="connsiteX20-973" fmla="*/ 969 w 2891"/>
              <a:gd name="connsiteY20-974" fmla="*/ 702 h 1077"/>
              <a:gd name="connsiteX0-975" fmla="*/ 928 w 2869"/>
              <a:gd name="connsiteY0-976" fmla="*/ 697 h 1077"/>
              <a:gd name="connsiteX1-977" fmla="*/ 1585 w 2869"/>
              <a:gd name="connsiteY1-978" fmla="*/ 694 h 1077"/>
              <a:gd name="connsiteX2-979" fmla="*/ 1714 w 2869"/>
              <a:gd name="connsiteY2-980" fmla="*/ 588 h 1077"/>
              <a:gd name="connsiteX3-981" fmla="*/ 2363 w 2869"/>
              <a:gd name="connsiteY3-982" fmla="*/ 402 h 1077"/>
              <a:gd name="connsiteX4-983" fmla="*/ 2869 w 2869"/>
              <a:gd name="connsiteY4-984" fmla="*/ 415 h 1077"/>
              <a:gd name="connsiteX5-985" fmla="*/ 2852 w 2869"/>
              <a:gd name="connsiteY5-986" fmla="*/ 424 h 1077"/>
              <a:gd name="connsiteX6-987" fmla="*/ 2852 w 2869"/>
              <a:gd name="connsiteY6-988" fmla="*/ 424 h 1077"/>
              <a:gd name="connsiteX7-989" fmla="*/ 2423 w 2869"/>
              <a:gd name="connsiteY7-990" fmla="*/ 382 h 1077"/>
              <a:gd name="connsiteX8-991" fmla="*/ 2775 w 2869"/>
              <a:gd name="connsiteY8-992" fmla="*/ 0 h 1077"/>
              <a:gd name="connsiteX9-993" fmla="*/ 2448 w 2869"/>
              <a:gd name="connsiteY9-994" fmla="*/ 344 h 1077"/>
              <a:gd name="connsiteX10-995" fmla="*/ 2111 w 2869"/>
              <a:gd name="connsiteY10-996" fmla="*/ 312 h 1077"/>
              <a:gd name="connsiteX11-997" fmla="*/ 1685 w 2869"/>
              <a:gd name="connsiteY11-998" fmla="*/ 545 h 1077"/>
              <a:gd name="connsiteX12-999" fmla="*/ 1583 w 2869"/>
              <a:gd name="connsiteY12-1000" fmla="*/ 619 h 1077"/>
              <a:gd name="connsiteX13-1001" fmla="*/ 1327 w 2869"/>
              <a:gd name="connsiteY13-1002" fmla="*/ 675 h 1077"/>
              <a:gd name="connsiteX14-1003" fmla="*/ 867 w 2869"/>
              <a:gd name="connsiteY14-1004" fmla="*/ 585 h 1077"/>
              <a:gd name="connsiteX15-1005" fmla="*/ 2 w 2869"/>
              <a:gd name="connsiteY15-1006" fmla="*/ 603 h 1077"/>
              <a:gd name="connsiteX16-1007" fmla="*/ 9 w 2869"/>
              <a:gd name="connsiteY16-1008" fmla="*/ 669 h 1077"/>
              <a:gd name="connsiteX17-1009" fmla="*/ 78 w 2869"/>
              <a:gd name="connsiteY17-1010" fmla="*/ 1077 h 1077"/>
              <a:gd name="connsiteX18-1011" fmla="*/ 97 w 2869"/>
              <a:gd name="connsiteY18-1012" fmla="*/ 890 h 1077"/>
              <a:gd name="connsiteX19-1013" fmla="*/ 299 w 2869"/>
              <a:gd name="connsiteY19-1014" fmla="*/ 673 h 1077"/>
              <a:gd name="connsiteX20-1015" fmla="*/ 947 w 2869"/>
              <a:gd name="connsiteY20-1016" fmla="*/ 702 h 1077"/>
              <a:gd name="connsiteX0-1017" fmla="*/ 966 w 2907"/>
              <a:gd name="connsiteY0-1018" fmla="*/ 697 h 1077"/>
              <a:gd name="connsiteX1-1019" fmla="*/ 1623 w 2907"/>
              <a:gd name="connsiteY1-1020" fmla="*/ 694 h 1077"/>
              <a:gd name="connsiteX2-1021" fmla="*/ 1752 w 2907"/>
              <a:gd name="connsiteY2-1022" fmla="*/ 588 h 1077"/>
              <a:gd name="connsiteX3-1023" fmla="*/ 2401 w 2907"/>
              <a:gd name="connsiteY3-1024" fmla="*/ 402 h 1077"/>
              <a:gd name="connsiteX4-1025" fmla="*/ 2907 w 2907"/>
              <a:gd name="connsiteY4-1026" fmla="*/ 415 h 1077"/>
              <a:gd name="connsiteX5-1027" fmla="*/ 2890 w 2907"/>
              <a:gd name="connsiteY5-1028" fmla="*/ 424 h 1077"/>
              <a:gd name="connsiteX6-1029" fmla="*/ 2890 w 2907"/>
              <a:gd name="connsiteY6-1030" fmla="*/ 424 h 1077"/>
              <a:gd name="connsiteX7-1031" fmla="*/ 2461 w 2907"/>
              <a:gd name="connsiteY7-1032" fmla="*/ 382 h 1077"/>
              <a:gd name="connsiteX8-1033" fmla="*/ 2813 w 2907"/>
              <a:gd name="connsiteY8-1034" fmla="*/ 0 h 1077"/>
              <a:gd name="connsiteX9-1035" fmla="*/ 2486 w 2907"/>
              <a:gd name="connsiteY9-1036" fmla="*/ 344 h 1077"/>
              <a:gd name="connsiteX10-1037" fmla="*/ 2149 w 2907"/>
              <a:gd name="connsiteY10-1038" fmla="*/ 312 h 1077"/>
              <a:gd name="connsiteX11-1039" fmla="*/ 1723 w 2907"/>
              <a:gd name="connsiteY11-1040" fmla="*/ 545 h 1077"/>
              <a:gd name="connsiteX12-1041" fmla="*/ 1621 w 2907"/>
              <a:gd name="connsiteY12-1042" fmla="*/ 619 h 1077"/>
              <a:gd name="connsiteX13-1043" fmla="*/ 1365 w 2907"/>
              <a:gd name="connsiteY13-1044" fmla="*/ 675 h 1077"/>
              <a:gd name="connsiteX14-1045" fmla="*/ 905 w 2907"/>
              <a:gd name="connsiteY14-1046" fmla="*/ 585 h 1077"/>
              <a:gd name="connsiteX15-1047" fmla="*/ 40 w 2907"/>
              <a:gd name="connsiteY15-1048" fmla="*/ 603 h 1077"/>
              <a:gd name="connsiteX16-1049" fmla="*/ 0 w 2907"/>
              <a:gd name="connsiteY16-1050" fmla="*/ 579 h 1077"/>
              <a:gd name="connsiteX17-1051" fmla="*/ 116 w 2907"/>
              <a:gd name="connsiteY17-1052" fmla="*/ 1077 h 1077"/>
              <a:gd name="connsiteX18-1053" fmla="*/ 135 w 2907"/>
              <a:gd name="connsiteY18-1054" fmla="*/ 890 h 1077"/>
              <a:gd name="connsiteX19-1055" fmla="*/ 337 w 2907"/>
              <a:gd name="connsiteY19-1056" fmla="*/ 673 h 1077"/>
              <a:gd name="connsiteX20-1057" fmla="*/ 985 w 2907"/>
              <a:gd name="connsiteY20-1058" fmla="*/ 702 h 10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907" h="1077">
                <a:moveTo>
                  <a:pt x="966" y="697"/>
                </a:moveTo>
                <a:cubicBezTo>
                  <a:pt x="1108" y="727"/>
                  <a:pt x="1497" y="786"/>
                  <a:pt x="1623" y="694"/>
                </a:cubicBezTo>
                <a:cubicBezTo>
                  <a:pt x="1667" y="661"/>
                  <a:pt x="1708" y="623"/>
                  <a:pt x="1752" y="588"/>
                </a:cubicBezTo>
                <a:cubicBezTo>
                  <a:pt x="2134" y="287"/>
                  <a:pt x="2404" y="399"/>
                  <a:pt x="2401" y="402"/>
                </a:cubicBezTo>
                <a:cubicBezTo>
                  <a:pt x="2518" y="510"/>
                  <a:pt x="2782" y="511"/>
                  <a:pt x="2907" y="415"/>
                </a:cubicBezTo>
                <a:cubicBezTo>
                  <a:pt x="2901" y="418"/>
                  <a:pt x="2896" y="421"/>
                  <a:pt x="2890" y="424"/>
                </a:cubicBezTo>
                <a:lnTo>
                  <a:pt x="2890" y="424"/>
                </a:lnTo>
                <a:cubicBezTo>
                  <a:pt x="2776" y="484"/>
                  <a:pt x="2556" y="468"/>
                  <a:pt x="2461" y="382"/>
                </a:cubicBezTo>
                <a:cubicBezTo>
                  <a:pt x="2594" y="342"/>
                  <a:pt x="2774" y="142"/>
                  <a:pt x="2813" y="0"/>
                </a:cubicBezTo>
                <a:cubicBezTo>
                  <a:pt x="2769" y="128"/>
                  <a:pt x="2609" y="309"/>
                  <a:pt x="2486" y="344"/>
                </a:cubicBezTo>
                <a:cubicBezTo>
                  <a:pt x="2412" y="366"/>
                  <a:pt x="2258" y="334"/>
                  <a:pt x="2149" y="312"/>
                </a:cubicBezTo>
                <a:cubicBezTo>
                  <a:pt x="2096" y="307"/>
                  <a:pt x="1767" y="523"/>
                  <a:pt x="1723" y="545"/>
                </a:cubicBezTo>
                <a:cubicBezTo>
                  <a:pt x="1685" y="564"/>
                  <a:pt x="1653" y="593"/>
                  <a:pt x="1621" y="619"/>
                </a:cubicBezTo>
                <a:cubicBezTo>
                  <a:pt x="1544" y="679"/>
                  <a:pt x="1459" y="684"/>
                  <a:pt x="1365" y="675"/>
                </a:cubicBezTo>
                <a:cubicBezTo>
                  <a:pt x="1283" y="668"/>
                  <a:pt x="1017" y="609"/>
                  <a:pt x="905" y="585"/>
                </a:cubicBezTo>
                <a:cubicBezTo>
                  <a:pt x="892" y="585"/>
                  <a:pt x="333" y="356"/>
                  <a:pt x="40" y="603"/>
                </a:cubicBezTo>
                <a:cubicBezTo>
                  <a:pt x="38" y="604"/>
                  <a:pt x="2" y="577"/>
                  <a:pt x="0" y="579"/>
                </a:cubicBezTo>
                <a:cubicBezTo>
                  <a:pt x="35" y="711"/>
                  <a:pt x="81" y="945"/>
                  <a:pt x="116" y="1077"/>
                </a:cubicBezTo>
                <a:cubicBezTo>
                  <a:pt x="134" y="1022"/>
                  <a:pt x="114" y="942"/>
                  <a:pt x="135" y="890"/>
                </a:cubicBezTo>
                <a:cubicBezTo>
                  <a:pt x="183" y="773"/>
                  <a:pt x="185" y="695"/>
                  <a:pt x="337" y="673"/>
                </a:cubicBezTo>
                <a:cubicBezTo>
                  <a:pt x="561" y="641"/>
                  <a:pt x="765" y="673"/>
                  <a:pt x="985" y="702"/>
                </a:cubicBezTo>
              </a:path>
            </a:pathLst>
          </a:custGeom>
          <a:solidFill>
            <a:srgbClr val="595959"/>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3" name="Freeform 5"/>
          <p:cNvSpPr/>
          <p:nvPr/>
        </p:nvSpPr>
        <p:spPr bwMode="auto">
          <a:xfrm rot="8375884">
            <a:off x="90045" y="893029"/>
            <a:ext cx="1322209" cy="57196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404040"/>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19" name="Freeform 5"/>
          <p:cNvSpPr/>
          <p:nvPr/>
        </p:nvSpPr>
        <p:spPr bwMode="auto">
          <a:xfrm rot="7358619">
            <a:off x="2292469" y="1623320"/>
            <a:ext cx="1132341" cy="489833"/>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404040"/>
          </a:solidFill>
          <a:ln w="9525">
            <a:noFill/>
            <a:round/>
          </a:ln>
        </p:spPr>
        <p:txBody>
          <a:bodyPr vert="horz" wrap="square" lIns="91440" tIns="45720" rIns="91440" bIns="45720" numCol="1" anchor="t" anchorCtr="0" compatLnSpc="1"/>
          <a:lstStyle/>
          <a:p>
            <a:endParaRPr lang="en-US" baseline="-25000" dirty="0">
              <a:latin typeface="微软雅黑" panose="020B0503020204020204" pitchFamily="34" charset="-122"/>
            </a:endParaRPr>
          </a:p>
        </p:txBody>
      </p:sp>
      <p:sp>
        <p:nvSpPr>
          <p:cNvPr id="22" name="Freeform 5"/>
          <p:cNvSpPr/>
          <p:nvPr/>
        </p:nvSpPr>
        <p:spPr bwMode="auto">
          <a:xfrm rot="3380677">
            <a:off x="5673" y="2016627"/>
            <a:ext cx="1322210" cy="57196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404040"/>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5" name="Freeform 5"/>
          <p:cNvSpPr/>
          <p:nvPr/>
        </p:nvSpPr>
        <p:spPr bwMode="auto">
          <a:xfrm rot="3467410">
            <a:off x="1491675" y="2370012"/>
            <a:ext cx="1167376" cy="504988"/>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404040"/>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28" name="Freeform 5"/>
          <p:cNvSpPr/>
          <p:nvPr/>
        </p:nvSpPr>
        <p:spPr bwMode="auto">
          <a:xfrm rot="2257082">
            <a:off x="3281941" y="2226895"/>
            <a:ext cx="1132341" cy="489833"/>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rgbClr val="404040"/>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52" name="TextBox 51"/>
          <p:cNvSpPr txBox="1"/>
          <p:nvPr/>
        </p:nvSpPr>
        <p:spPr>
          <a:xfrm>
            <a:off x="1271209" y="3253201"/>
            <a:ext cx="6782070" cy="2259080"/>
          </a:xfrm>
          <a:prstGeom prst="rect">
            <a:avLst/>
          </a:prstGeom>
          <a:noFill/>
        </p:spPr>
        <p:txBody>
          <a:bodyPr wrap="square" rtlCol="0">
            <a:spAutoFit/>
          </a:bodyPr>
          <a:lstStyle/>
          <a:p>
            <a:pPr algn="just">
              <a:lnSpc>
                <a:spcPct val="11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及时，是一款致力于培养计算机相关专业大学生综合职业能力的平台。</a:t>
            </a:r>
          </a:p>
          <a:p>
            <a:pPr algn="just">
              <a:lnSpc>
                <a:spcPct val="11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主要为用户提供海量的行业资讯，技术干货和可在线咨询的行业前辈等资源，</a:t>
            </a:r>
          </a:p>
          <a:p>
            <a:pPr algn="just">
              <a:lnSpc>
                <a:spcPct val="11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并通过深度学习训练的神经网络算法为用户个性化定制发现兴趣和提升能力的方案，帮助大学生在发掘自己的兴趣的同时，不断提高相应的能力，从而实现自己的人生目标。</a:t>
            </a:r>
          </a:p>
          <a:p>
            <a:pPr algn="just">
              <a:lnSpc>
                <a:spcPct val="11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及时的宗旨是，适合你的，才是最好的。</a:t>
            </a:r>
          </a:p>
          <a:p>
            <a:pPr algn="just">
              <a:lnSpc>
                <a:spcPct val="110000"/>
              </a:lnSpc>
              <a:spcBef>
                <a:spcPct val="0"/>
              </a:spcBef>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及时的愿景是，愿每一个个体都能找到自己的使命。</a:t>
            </a:r>
          </a:p>
        </p:txBody>
      </p:sp>
      <p:sp>
        <p:nvSpPr>
          <p:cNvPr id="23" name="文本框 22"/>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产品概述</a:t>
            </a:r>
          </a:p>
        </p:txBody>
      </p:sp>
    </p:spTree>
    <p:extLst>
      <p:ext uri="{BB962C8B-B14F-4D97-AF65-F5344CB8AC3E}">
        <p14:creationId xmlns:p14="http://schemas.microsoft.com/office/powerpoint/2010/main" val="86391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391885" y="161052"/>
            <a:ext cx="3573624" cy="461665"/>
          </a:xfrm>
          <a:prstGeom prst="rect">
            <a:avLst/>
          </a:prstGeom>
          <a:noFill/>
        </p:spPr>
        <p:txBody>
          <a:bodyPr wrap="square" rtlCol="0">
            <a:spAutoFit/>
          </a:bodyPr>
          <a:lstStyle/>
          <a:p>
            <a:r>
              <a:rPr lang="zh-CN" altLang="en-US" sz="2400" b="1" dirty="0">
                <a:solidFill>
                  <a:schemeClr val="bg2">
                    <a:lumMod val="25000"/>
                  </a:schemeClr>
                </a:solidFill>
                <a:latin typeface="微软雅黑" panose="020B0503020204020204" pitchFamily="34" charset="-122"/>
                <a:ea typeface="微软雅黑" panose="020B0503020204020204" pitchFamily="34" charset="-122"/>
              </a:rPr>
              <a:t>产品功能</a:t>
            </a:r>
          </a:p>
        </p:txBody>
      </p:sp>
      <p:pic>
        <p:nvPicPr>
          <p:cNvPr id="3" name="图片 2">
            <a:extLst>
              <a:ext uri="{FF2B5EF4-FFF2-40B4-BE49-F238E27FC236}">
                <a16:creationId xmlns:a16="http://schemas.microsoft.com/office/drawing/2014/main" id="{0C94D786-4ACA-4BCF-8FAA-258C088DC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67" y="1355467"/>
            <a:ext cx="6989588" cy="4560744"/>
          </a:xfrm>
          <a:prstGeom prst="rect">
            <a:avLst/>
          </a:prstGeom>
        </p:spPr>
      </p:pic>
      <p:sp>
        <p:nvSpPr>
          <p:cNvPr id="4564" name="Freeform 1492"/>
          <p:cNvSpPr>
            <a:spLocks noEditPoints="1"/>
          </p:cNvSpPr>
          <p:nvPr/>
        </p:nvSpPr>
        <p:spPr bwMode="auto">
          <a:xfrm>
            <a:off x="10712593" y="5169876"/>
            <a:ext cx="1297997" cy="1688123"/>
          </a:xfrm>
          <a:custGeom>
            <a:avLst/>
            <a:gdLst/>
            <a:ahLst/>
            <a:cxnLst>
              <a:cxn ang="0">
                <a:pos x="1097" y="1035"/>
              </a:cxn>
              <a:cxn ang="0">
                <a:pos x="1469" y="1061"/>
              </a:cxn>
              <a:cxn ang="0">
                <a:pos x="1423" y="955"/>
              </a:cxn>
              <a:cxn ang="0">
                <a:pos x="1496" y="777"/>
              </a:cxn>
              <a:cxn ang="0">
                <a:pos x="1456" y="592"/>
              </a:cxn>
              <a:cxn ang="0">
                <a:pos x="1269" y="581"/>
              </a:cxn>
              <a:cxn ang="0">
                <a:pos x="1257" y="418"/>
              </a:cxn>
              <a:cxn ang="0">
                <a:pos x="1055" y="382"/>
              </a:cxn>
              <a:cxn ang="0">
                <a:pos x="1185" y="297"/>
              </a:cxn>
              <a:cxn ang="0">
                <a:pos x="975" y="289"/>
              </a:cxn>
              <a:cxn ang="0">
                <a:pos x="935" y="105"/>
              </a:cxn>
              <a:cxn ang="0">
                <a:pos x="801" y="15"/>
              </a:cxn>
              <a:cxn ang="0">
                <a:pos x="661" y="235"/>
              </a:cxn>
              <a:cxn ang="0">
                <a:pos x="629" y="444"/>
              </a:cxn>
              <a:cxn ang="0">
                <a:pos x="416" y="350"/>
              </a:cxn>
              <a:cxn ang="0">
                <a:pos x="264" y="389"/>
              </a:cxn>
              <a:cxn ang="0">
                <a:pos x="294" y="568"/>
              </a:cxn>
              <a:cxn ang="0">
                <a:pos x="397" y="683"/>
              </a:cxn>
              <a:cxn ang="0">
                <a:pos x="361" y="810"/>
              </a:cxn>
              <a:cxn ang="0">
                <a:pos x="367" y="901"/>
              </a:cxn>
              <a:cxn ang="0">
                <a:pos x="345" y="998"/>
              </a:cxn>
              <a:cxn ang="0">
                <a:pos x="191" y="1145"/>
              </a:cxn>
              <a:cxn ang="0">
                <a:pos x="267" y="1206"/>
              </a:cxn>
              <a:cxn ang="0">
                <a:pos x="147" y="1374"/>
              </a:cxn>
              <a:cxn ang="0">
                <a:pos x="424" y="1409"/>
              </a:cxn>
              <a:cxn ang="0">
                <a:pos x="778" y="1265"/>
              </a:cxn>
              <a:cxn ang="0">
                <a:pos x="269" y="1543"/>
              </a:cxn>
              <a:cxn ang="0">
                <a:pos x="363" y="1606"/>
              </a:cxn>
              <a:cxn ang="0">
                <a:pos x="736" y="2057"/>
              </a:cxn>
              <a:cxn ang="0">
                <a:pos x="646" y="2098"/>
              </a:cxn>
              <a:cxn ang="0">
                <a:pos x="625" y="2154"/>
              </a:cxn>
              <a:cxn ang="0">
                <a:pos x="697" y="2186"/>
              </a:cxn>
              <a:cxn ang="0">
                <a:pos x="855" y="2163"/>
              </a:cxn>
              <a:cxn ang="0">
                <a:pos x="1001" y="2166"/>
              </a:cxn>
              <a:cxn ang="0">
                <a:pos x="1015" y="2113"/>
              </a:cxn>
              <a:cxn ang="0">
                <a:pos x="899" y="2070"/>
              </a:cxn>
              <a:cxn ang="0">
                <a:pos x="1087" y="1430"/>
              </a:cxn>
              <a:cxn ang="0">
                <a:pos x="1151" y="1330"/>
              </a:cxn>
              <a:cxn ang="0">
                <a:pos x="1135" y="1287"/>
              </a:cxn>
              <a:cxn ang="0">
                <a:pos x="1472" y="1318"/>
              </a:cxn>
              <a:cxn ang="0">
                <a:pos x="1234" y="1005"/>
              </a:cxn>
              <a:cxn ang="0">
                <a:pos x="1102" y="886"/>
              </a:cxn>
              <a:cxn ang="0">
                <a:pos x="829" y="788"/>
              </a:cxn>
              <a:cxn ang="0">
                <a:pos x="897" y="344"/>
              </a:cxn>
              <a:cxn ang="0">
                <a:pos x="782" y="603"/>
              </a:cxn>
              <a:cxn ang="0">
                <a:pos x="1085" y="730"/>
              </a:cxn>
              <a:cxn ang="0">
                <a:pos x="954" y="675"/>
              </a:cxn>
              <a:cxn ang="0">
                <a:pos x="1197" y="806"/>
              </a:cxn>
              <a:cxn ang="0">
                <a:pos x="1243" y="784"/>
              </a:cxn>
              <a:cxn ang="0">
                <a:pos x="1090" y="584"/>
              </a:cxn>
              <a:cxn ang="0">
                <a:pos x="973" y="529"/>
              </a:cxn>
              <a:cxn ang="0">
                <a:pos x="918" y="542"/>
              </a:cxn>
              <a:cxn ang="0">
                <a:pos x="905" y="238"/>
              </a:cxn>
              <a:cxn ang="0">
                <a:pos x="742" y="542"/>
              </a:cxn>
              <a:cxn ang="0">
                <a:pos x="493" y="469"/>
              </a:cxn>
              <a:cxn ang="0">
                <a:pos x="411" y="693"/>
              </a:cxn>
              <a:cxn ang="0">
                <a:pos x="604" y="771"/>
              </a:cxn>
              <a:cxn ang="0">
                <a:pos x="542" y="1049"/>
              </a:cxn>
              <a:cxn ang="0">
                <a:pos x="406" y="1064"/>
              </a:cxn>
              <a:cxn ang="0">
                <a:pos x="348" y="1233"/>
              </a:cxn>
              <a:cxn ang="0">
                <a:pos x="604" y="1208"/>
              </a:cxn>
              <a:cxn ang="0">
                <a:pos x="791" y="2165"/>
              </a:cxn>
              <a:cxn ang="0">
                <a:pos x="989" y="1209"/>
              </a:cxn>
            </a:cxnLst>
            <a:rect l="0" t="0" r="r" b="b"/>
            <a:pathLst>
              <a:path w="1581" h="2198">
                <a:moveTo>
                  <a:pt x="1576" y="1230"/>
                </a:moveTo>
                <a:cubicBezTo>
                  <a:pt x="1559" y="1233"/>
                  <a:pt x="1538" y="1234"/>
                  <a:pt x="1513" y="1232"/>
                </a:cubicBezTo>
                <a:cubicBezTo>
                  <a:pt x="1484" y="1230"/>
                  <a:pt x="1454" y="1225"/>
                  <a:pt x="1422" y="1219"/>
                </a:cubicBezTo>
                <a:cubicBezTo>
                  <a:pt x="1389" y="1214"/>
                  <a:pt x="1356" y="1209"/>
                  <a:pt x="1325" y="1206"/>
                </a:cubicBezTo>
                <a:cubicBezTo>
                  <a:pt x="1312" y="1205"/>
                  <a:pt x="1301" y="1205"/>
                  <a:pt x="1290" y="1205"/>
                </a:cubicBezTo>
                <a:cubicBezTo>
                  <a:pt x="1288" y="1205"/>
                  <a:pt x="1285" y="1205"/>
                  <a:pt x="1283" y="1206"/>
                </a:cubicBezTo>
                <a:cubicBezTo>
                  <a:pt x="1276" y="1206"/>
                  <a:pt x="1272" y="1207"/>
                  <a:pt x="1270" y="1203"/>
                </a:cubicBezTo>
                <a:cubicBezTo>
                  <a:pt x="1269" y="1201"/>
                  <a:pt x="1269" y="1201"/>
                  <a:pt x="1269" y="1201"/>
                </a:cubicBezTo>
                <a:cubicBezTo>
                  <a:pt x="1267" y="1201"/>
                  <a:pt x="1267" y="1201"/>
                  <a:pt x="1267" y="1201"/>
                </a:cubicBezTo>
                <a:cubicBezTo>
                  <a:pt x="1231" y="1205"/>
                  <a:pt x="1195" y="1205"/>
                  <a:pt x="1160" y="1203"/>
                </a:cubicBezTo>
                <a:cubicBezTo>
                  <a:pt x="1109" y="1199"/>
                  <a:pt x="1065" y="1189"/>
                  <a:pt x="1033" y="1173"/>
                </a:cubicBezTo>
                <a:cubicBezTo>
                  <a:pt x="1027" y="1170"/>
                  <a:pt x="1021" y="1164"/>
                  <a:pt x="1014" y="1159"/>
                </a:cubicBezTo>
                <a:cubicBezTo>
                  <a:pt x="1009" y="1154"/>
                  <a:pt x="1004" y="1150"/>
                  <a:pt x="999" y="1147"/>
                </a:cubicBezTo>
                <a:cubicBezTo>
                  <a:pt x="995" y="1145"/>
                  <a:pt x="992" y="1143"/>
                  <a:pt x="989" y="1141"/>
                </a:cubicBezTo>
                <a:cubicBezTo>
                  <a:pt x="979" y="1134"/>
                  <a:pt x="968" y="1127"/>
                  <a:pt x="964" y="1120"/>
                </a:cubicBezTo>
                <a:cubicBezTo>
                  <a:pt x="959" y="1111"/>
                  <a:pt x="957" y="1100"/>
                  <a:pt x="955" y="1089"/>
                </a:cubicBezTo>
                <a:cubicBezTo>
                  <a:pt x="953" y="1079"/>
                  <a:pt x="951" y="1068"/>
                  <a:pt x="946" y="1058"/>
                </a:cubicBezTo>
                <a:cubicBezTo>
                  <a:pt x="949" y="1058"/>
                  <a:pt x="952" y="1057"/>
                  <a:pt x="955" y="1056"/>
                </a:cubicBezTo>
                <a:cubicBezTo>
                  <a:pt x="968" y="1053"/>
                  <a:pt x="980" y="1051"/>
                  <a:pt x="990" y="1056"/>
                </a:cubicBezTo>
                <a:cubicBezTo>
                  <a:pt x="999" y="1061"/>
                  <a:pt x="1009" y="1069"/>
                  <a:pt x="1019" y="1077"/>
                </a:cubicBezTo>
                <a:cubicBezTo>
                  <a:pt x="1024" y="1081"/>
                  <a:pt x="1029" y="1085"/>
                  <a:pt x="1034" y="1089"/>
                </a:cubicBezTo>
                <a:cubicBezTo>
                  <a:pt x="1078" y="1121"/>
                  <a:pt x="1135" y="1129"/>
                  <a:pt x="1185" y="1133"/>
                </a:cubicBezTo>
                <a:cubicBezTo>
                  <a:pt x="1198" y="1134"/>
                  <a:pt x="1211" y="1134"/>
                  <a:pt x="1228" y="1135"/>
                </a:cubicBezTo>
                <a:cubicBezTo>
                  <a:pt x="1244" y="1150"/>
                  <a:pt x="1268" y="1162"/>
                  <a:pt x="1292" y="1173"/>
                </a:cubicBezTo>
                <a:cubicBezTo>
                  <a:pt x="1324" y="1188"/>
                  <a:pt x="1347" y="1196"/>
                  <a:pt x="1366" y="1196"/>
                </a:cubicBezTo>
                <a:cubicBezTo>
                  <a:pt x="1391" y="1197"/>
                  <a:pt x="1391" y="1197"/>
                  <a:pt x="1391" y="1197"/>
                </a:cubicBezTo>
                <a:cubicBezTo>
                  <a:pt x="1367" y="1189"/>
                  <a:pt x="1367" y="1189"/>
                  <a:pt x="1367" y="1189"/>
                </a:cubicBezTo>
                <a:cubicBezTo>
                  <a:pt x="1316" y="1173"/>
                  <a:pt x="1276" y="1157"/>
                  <a:pt x="1244" y="1134"/>
                </a:cubicBezTo>
                <a:cubicBezTo>
                  <a:pt x="1293" y="1137"/>
                  <a:pt x="1337" y="1147"/>
                  <a:pt x="1376" y="1157"/>
                </a:cubicBezTo>
                <a:cubicBezTo>
                  <a:pt x="1382" y="1158"/>
                  <a:pt x="1388" y="1160"/>
                  <a:pt x="1393" y="1161"/>
                </a:cubicBezTo>
                <a:cubicBezTo>
                  <a:pt x="1396" y="1154"/>
                  <a:pt x="1396" y="1154"/>
                  <a:pt x="1396" y="1154"/>
                </a:cubicBezTo>
                <a:cubicBezTo>
                  <a:pt x="1353" y="1135"/>
                  <a:pt x="1304" y="1130"/>
                  <a:pt x="1261" y="1127"/>
                </a:cubicBezTo>
                <a:cubicBezTo>
                  <a:pt x="1252" y="1126"/>
                  <a:pt x="1243" y="1126"/>
                  <a:pt x="1234" y="1125"/>
                </a:cubicBezTo>
                <a:cubicBezTo>
                  <a:pt x="1225" y="1124"/>
                  <a:pt x="1217" y="1124"/>
                  <a:pt x="1208" y="1123"/>
                </a:cubicBezTo>
                <a:cubicBezTo>
                  <a:pt x="1173" y="1121"/>
                  <a:pt x="1137" y="1117"/>
                  <a:pt x="1104" y="1107"/>
                </a:cubicBezTo>
                <a:cubicBezTo>
                  <a:pt x="1065" y="1095"/>
                  <a:pt x="1043" y="1076"/>
                  <a:pt x="1019" y="1056"/>
                </a:cubicBezTo>
                <a:cubicBezTo>
                  <a:pt x="1016" y="1054"/>
                  <a:pt x="1014" y="1052"/>
                  <a:pt x="1012" y="1049"/>
                </a:cubicBezTo>
                <a:cubicBezTo>
                  <a:pt x="1026" y="1048"/>
                  <a:pt x="1040" y="1045"/>
                  <a:pt x="1053" y="1042"/>
                </a:cubicBezTo>
                <a:cubicBezTo>
                  <a:pt x="1069" y="1038"/>
                  <a:pt x="1084" y="1034"/>
                  <a:pt x="1097" y="1035"/>
                </a:cubicBezTo>
                <a:cubicBezTo>
                  <a:pt x="1112" y="1036"/>
                  <a:pt x="1124" y="1043"/>
                  <a:pt x="1137" y="1050"/>
                </a:cubicBezTo>
                <a:cubicBezTo>
                  <a:pt x="1150" y="1057"/>
                  <a:pt x="1162" y="1063"/>
                  <a:pt x="1177" y="1066"/>
                </a:cubicBezTo>
                <a:cubicBezTo>
                  <a:pt x="1180" y="1070"/>
                  <a:pt x="1183" y="1074"/>
                  <a:pt x="1186" y="1078"/>
                </a:cubicBezTo>
                <a:cubicBezTo>
                  <a:pt x="1197" y="1094"/>
                  <a:pt x="1210" y="1112"/>
                  <a:pt x="1233" y="1110"/>
                </a:cubicBezTo>
                <a:cubicBezTo>
                  <a:pt x="1266" y="1108"/>
                  <a:pt x="1266" y="1108"/>
                  <a:pt x="1266" y="1108"/>
                </a:cubicBezTo>
                <a:cubicBezTo>
                  <a:pt x="1234" y="1103"/>
                  <a:pt x="1234" y="1103"/>
                  <a:pt x="1234" y="1103"/>
                </a:cubicBezTo>
                <a:cubicBezTo>
                  <a:pt x="1215" y="1100"/>
                  <a:pt x="1202" y="1085"/>
                  <a:pt x="1196" y="1074"/>
                </a:cubicBezTo>
                <a:cubicBezTo>
                  <a:pt x="1213" y="1079"/>
                  <a:pt x="1232" y="1085"/>
                  <a:pt x="1253" y="1086"/>
                </a:cubicBezTo>
                <a:cubicBezTo>
                  <a:pt x="1261" y="1087"/>
                  <a:pt x="1269" y="1087"/>
                  <a:pt x="1276" y="1086"/>
                </a:cubicBezTo>
                <a:cubicBezTo>
                  <a:pt x="1308" y="1082"/>
                  <a:pt x="1308" y="1082"/>
                  <a:pt x="1308" y="1082"/>
                </a:cubicBezTo>
                <a:cubicBezTo>
                  <a:pt x="1276" y="1078"/>
                  <a:pt x="1276" y="1078"/>
                  <a:pt x="1276" y="1078"/>
                </a:cubicBezTo>
                <a:cubicBezTo>
                  <a:pt x="1212" y="1072"/>
                  <a:pt x="1164" y="1052"/>
                  <a:pt x="1130" y="1033"/>
                </a:cubicBezTo>
                <a:cubicBezTo>
                  <a:pt x="1144" y="1033"/>
                  <a:pt x="1158" y="1030"/>
                  <a:pt x="1171" y="1028"/>
                </a:cubicBezTo>
                <a:cubicBezTo>
                  <a:pt x="1188" y="1025"/>
                  <a:pt x="1204" y="1022"/>
                  <a:pt x="1221" y="1025"/>
                </a:cubicBezTo>
                <a:cubicBezTo>
                  <a:pt x="1241" y="1027"/>
                  <a:pt x="1261" y="1040"/>
                  <a:pt x="1280" y="1051"/>
                </a:cubicBezTo>
                <a:cubicBezTo>
                  <a:pt x="1288" y="1056"/>
                  <a:pt x="1294" y="1060"/>
                  <a:pt x="1301" y="1064"/>
                </a:cubicBezTo>
                <a:cubicBezTo>
                  <a:pt x="1311" y="1069"/>
                  <a:pt x="1320" y="1074"/>
                  <a:pt x="1329" y="1080"/>
                </a:cubicBezTo>
                <a:cubicBezTo>
                  <a:pt x="1345" y="1090"/>
                  <a:pt x="1361" y="1099"/>
                  <a:pt x="1378" y="1106"/>
                </a:cubicBezTo>
                <a:cubicBezTo>
                  <a:pt x="1378" y="1108"/>
                  <a:pt x="1379" y="1110"/>
                  <a:pt x="1380" y="1111"/>
                </a:cubicBezTo>
                <a:cubicBezTo>
                  <a:pt x="1380" y="1112"/>
                  <a:pt x="1380" y="1112"/>
                  <a:pt x="1380" y="1113"/>
                </a:cubicBezTo>
                <a:cubicBezTo>
                  <a:pt x="1379" y="1115"/>
                  <a:pt x="1379" y="1115"/>
                  <a:pt x="1379" y="1115"/>
                </a:cubicBezTo>
                <a:cubicBezTo>
                  <a:pt x="1382" y="1117"/>
                  <a:pt x="1382" y="1117"/>
                  <a:pt x="1382" y="1117"/>
                </a:cubicBezTo>
                <a:cubicBezTo>
                  <a:pt x="1391" y="1121"/>
                  <a:pt x="1397" y="1128"/>
                  <a:pt x="1404" y="1135"/>
                </a:cubicBezTo>
                <a:cubicBezTo>
                  <a:pt x="1413" y="1144"/>
                  <a:pt x="1421" y="1153"/>
                  <a:pt x="1434" y="1158"/>
                </a:cubicBezTo>
                <a:cubicBezTo>
                  <a:pt x="1450" y="1164"/>
                  <a:pt x="1450" y="1164"/>
                  <a:pt x="1450" y="1164"/>
                </a:cubicBezTo>
                <a:cubicBezTo>
                  <a:pt x="1438" y="1152"/>
                  <a:pt x="1438" y="1152"/>
                  <a:pt x="1438" y="1152"/>
                </a:cubicBezTo>
                <a:cubicBezTo>
                  <a:pt x="1433" y="1147"/>
                  <a:pt x="1426" y="1141"/>
                  <a:pt x="1420" y="1136"/>
                </a:cubicBezTo>
                <a:cubicBezTo>
                  <a:pt x="1412" y="1130"/>
                  <a:pt x="1404" y="1123"/>
                  <a:pt x="1399" y="1116"/>
                </a:cubicBezTo>
                <a:cubicBezTo>
                  <a:pt x="1422" y="1128"/>
                  <a:pt x="1451" y="1138"/>
                  <a:pt x="1473" y="1141"/>
                </a:cubicBezTo>
                <a:cubicBezTo>
                  <a:pt x="1475" y="1134"/>
                  <a:pt x="1475" y="1134"/>
                  <a:pt x="1475" y="1134"/>
                </a:cubicBezTo>
                <a:cubicBezTo>
                  <a:pt x="1405" y="1114"/>
                  <a:pt x="1348" y="1080"/>
                  <a:pt x="1293" y="1049"/>
                </a:cubicBezTo>
                <a:cubicBezTo>
                  <a:pt x="1278" y="1040"/>
                  <a:pt x="1262" y="1031"/>
                  <a:pt x="1247" y="1022"/>
                </a:cubicBezTo>
                <a:cubicBezTo>
                  <a:pt x="1270" y="1019"/>
                  <a:pt x="1294" y="1018"/>
                  <a:pt x="1319" y="1020"/>
                </a:cubicBezTo>
                <a:cubicBezTo>
                  <a:pt x="1376" y="1024"/>
                  <a:pt x="1428" y="1042"/>
                  <a:pt x="1463" y="1069"/>
                </a:cubicBezTo>
                <a:cubicBezTo>
                  <a:pt x="1474" y="1088"/>
                  <a:pt x="1496" y="1097"/>
                  <a:pt x="1517" y="1106"/>
                </a:cubicBezTo>
                <a:cubicBezTo>
                  <a:pt x="1531" y="1111"/>
                  <a:pt x="1545" y="1117"/>
                  <a:pt x="1555" y="1125"/>
                </a:cubicBezTo>
                <a:cubicBezTo>
                  <a:pt x="1560" y="1120"/>
                  <a:pt x="1560" y="1120"/>
                  <a:pt x="1560" y="1120"/>
                </a:cubicBezTo>
                <a:cubicBezTo>
                  <a:pt x="1549" y="1107"/>
                  <a:pt x="1532" y="1100"/>
                  <a:pt x="1516" y="1094"/>
                </a:cubicBezTo>
                <a:cubicBezTo>
                  <a:pt x="1496" y="1085"/>
                  <a:pt x="1477" y="1077"/>
                  <a:pt x="1469" y="1061"/>
                </a:cubicBezTo>
                <a:cubicBezTo>
                  <a:pt x="1468" y="1060"/>
                  <a:pt x="1468" y="1060"/>
                  <a:pt x="1468" y="1060"/>
                </a:cubicBezTo>
                <a:cubicBezTo>
                  <a:pt x="1467" y="1059"/>
                  <a:pt x="1467" y="1059"/>
                  <a:pt x="1467" y="1059"/>
                </a:cubicBezTo>
                <a:cubicBezTo>
                  <a:pt x="1462" y="1056"/>
                  <a:pt x="1456" y="1053"/>
                  <a:pt x="1451" y="1050"/>
                </a:cubicBezTo>
                <a:cubicBezTo>
                  <a:pt x="1422" y="1035"/>
                  <a:pt x="1393" y="1019"/>
                  <a:pt x="1356" y="1010"/>
                </a:cubicBezTo>
                <a:cubicBezTo>
                  <a:pt x="1363" y="1008"/>
                  <a:pt x="1369" y="1006"/>
                  <a:pt x="1375" y="1003"/>
                </a:cubicBezTo>
                <a:cubicBezTo>
                  <a:pt x="1392" y="998"/>
                  <a:pt x="1407" y="992"/>
                  <a:pt x="1425" y="995"/>
                </a:cubicBezTo>
                <a:cubicBezTo>
                  <a:pt x="1441" y="997"/>
                  <a:pt x="1456" y="1003"/>
                  <a:pt x="1473" y="1010"/>
                </a:cubicBezTo>
                <a:cubicBezTo>
                  <a:pt x="1492" y="1018"/>
                  <a:pt x="1511" y="1026"/>
                  <a:pt x="1533" y="1027"/>
                </a:cubicBezTo>
                <a:cubicBezTo>
                  <a:pt x="1538" y="1028"/>
                  <a:pt x="1544" y="1028"/>
                  <a:pt x="1549" y="1027"/>
                </a:cubicBezTo>
                <a:cubicBezTo>
                  <a:pt x="1576" y="1025"/>
                  <a:pt x="1576" y="1025"/>
                  <a:pt x="1576" y="1025"/>
                </a:cubicBezTo>
                <a:cubicBezTo>
                  <a:pt x="1550" y="1020"/>
                  <a:pt x="1550" y="1020"/>
                  <a:pt x="1550" y="1020"/>
                </a:cubicBezTo>
                <a:cubicBezTo>
                  <a:pt x="1512" y="1014"/>
                  <a:pt x="1479" y="1002"/>
                  <a:pt x="1447" y="991"/>
                </a:cubicBezTo>
                <a:cubicBezTo>
                  <a:pt x="1465" y="991"/>
                  <a:pt x="1484" y="990"/>
                  <a:pt x="1502" y="986"/>
                </a:cubicBezTo>
                <a:cubicBezTo>
                  <a:pt x="1501" y="979"/>
                  <a:pt x="1501" y="979"/>
                  <a:pt x="1501" y="979"/>
                </a:cubicBezTo>
                <a:cubicBezTo>
                  <a:pt x="1491" y="980"/>
                  <a:pt x="1481" y="980"/>
                  <a:pt x="1472" y="980"/>
                </a:cubicBezTo>
                <a:cubicBezTo>
                  <a:pt x="1459" y="980"/>
                  <a:pt x="1447" y="980"/>
                  <a:pt x="1436" y="980"/>
                </a:cubicBezTo>
                <a:cubicBezTo>
                  <a:pt x="1429" y="981"/>
                  <a:pt x="1421" y="982"/>
                  <a:pt x="1414" y="983"/>
                </a:cubicBezTo>
                <a:cubicBezTo>
                  <a:pt x="1405" y="983"/>
                  <a:pt x="1405" y="983"/>
                  <a:pt x="1405" y="983"/>
                </a:cubicBezTo>
                <a:cubicBezTo>
                  <a:pt x="1409" y="985"/>
                  <a:pt x="1409" y="985"/>
                  <a:pt x="1409" y="985"/>
                </a:cubicBezTo>
                <a:cubicBezTo>
                  <a:pt x="1395" y="988"/>
                  <a:pt x="1383" y="992"/>
                  <a:pt x="1372" y="996"/>
                </a:cubicBezTo>
                <a:cubicBezTo>
                  <a:pt x="1359" y="1001"/>
                  <a:pt x="1347" y="1005"/>
                  <a:pt x="1336" y="1007"/>
                </a:cubicBezTo>
                <a:cubicBezTo>
                  <a:pt x="1326" y="1008"/>
                  <a:pt x="1326" y="1008"/>
                  <a:pt x="1326" y="1008"/>
                </a:cubicBezTo>
                <a:cubicBezTo>
                  <a:pt x="1319" y="1008"/>
                  <a:pt x="1310" y="1007"/>
                  <a:pt x="1301" y="1006"/>
                </a:cubicBezTo>
                <a:cubicBezTo>
                  <a:pt x="1293" y="1005"/>
                  <a:pt x="1286" y="1004"/>
                  <a:pt x="1280" y="1004"/>
                </a:cubicBezTo>
                <a:cubicBezTo>
                  <a:pt x="1267" y="1004"/>
                  <a:pt x="1254" y="1004"/>
                  <a:pt x="1241" y="1005"/>
                </a:cubicBezTo>
                <a:cubicBezTo>
                  <a:pt x="1243" y="1004"/>
                  <a:pt x="1243" y="1004"/>
                  <a:pt x="1243" y="1004"/>
                </a:cubicBezTo>
                <a:cubicBezTo>
                  <a:pt x="1249" y="1001"/>
                  <a:pt x="1255" y="997"/>
                  <a:pt x="1261" y="994"/>
                </a:cubicBezTo>
                <a:cubicBezTo>
                  <a:pt x="1287" y="979"/>
                  <a:pt x="1311" y="965"/>
                  <a:pt x="1343" y="961"/>
                </a:cubicBezTo>
                <a:cubicBezTo>
                  <a:pt x="1346" y="962"/>
                  <a:pt x="1349" y="961"/>
                  <a:pt x="1353" y="961"/>
                </a:cubicBezTo>
                <a:cubicBezTo>
                  <a:pt x="1354" y="961"/>
                  <a:pt x="1355" y="961"/>
                  <a:pt x="1357" y="961"/>
                </a:cubicBezTo>
                <a:cubicBezTo>
                  <a:pt x="1359" y="961"/>
                  <a:pt x="1361" y="961"/>
                  <a:pt x="1364" y="961"/>
                </a:cubicBezTo>
                <a:cubicBezTo>
                  <a:pt x="1364" y="953"/>
                  <a:pt x="1364" y="953"/>
                  <a:pt x="1364" y="953"/>
                </a:cubicBezTo>
                <a:cubicBezTo>
                  <a:pt x="1363" y="953"/>
                  <a:pt x="1363" y="953"/>
                  <a:pt x="1363" y="953"/>
                </a:cubicBezTo>
                <a:cubicBezTo>
                  <a:pt x="1361" y="953"/>
                  <a:pt x="1359" y="953"/>
                  <a:pt x="1356" y="953"/>
                </a:cubicBezTo>
                <a:cubicBezTo>
                  <a:pt x="1352" y="953"/>
                  <a:pt x="1347" y="954"/>
                  <a:pt x="1343" y="954"/>
                </a:cubicBezTo>
                <a:cubicBezTo>
                  <a:pt x="1342" y="954"/>
                  <a:pt x="1342" y="954"/>
                  <a:pt x="1342" y="954"/>
                </a:cubicBezTo>
                <a:cubicBezTo>
                  <a:pt x="1341" y="954"/>
                  <a:pt x="1341" y="954"/>
                  <a:pt x="1340" y="954"/>
                </a:cubicBezTo>
                <a:cubicBezTo>
                  <a:pt x="1353" y="948"/>
                  <a:pt x="1368" y="945"/>
                  <a:pt x="1386" y="946"/>
                </a:cubicBezTo>
                <a:cubicBezTo>
                  <a:pt x="1399" y="947"/>
                  <a:pt x="1411" y="950"/>
                  <a:pt x="1423" y="955"/>
                </a:cubicBezTo>
                <a:cubicBezTo>
                  <a:pt x="1436" y="960"/>
                  <a:pt x="1436" y="960"/>
                  <a:pt x="1436" y="960"/>
                </a:cubicBezTo>
                <a:cubicBezTo>
                  <a:pt x="1428" y="950"/>
                  <a:pt x="1428" y="950"/>
                  <a:pt x="1428" y="950"/>
                </a:cubicBezTo>
                <a:cubicBezTo>
                  <a:pt x="1421" y="941"/>
                  <a:pt x="1410" y="940"/>
                  <a:pt x="1401" y="939"/>
                </a:cubicBezTo>
                <a:cubicBezTo>
                  <a:pt x="1397" y="939"/>
                  <a:pt x="1394" y="938"/>
                  <a:pt x="1391" y="938"/>
                </a:cubicBezTo>
                <a:cubicBezTo>
                  <a:pt x="1350" y="929"/>
                  <a:pt x="1314" y="911"/>
                  <a:pt x="1296" y="889"/>
                </a:cubicBezTo>
                <a:cubicBezTo>
                  <a:pt x="1316" y="894"/>
                  <a:pt x="1338" y="896"/>
                  <a:pt x="1362" y="898"/>
                </a:cubicBezTo>
                <a:cubicBezTo>
                  <a:pt x="1368" y="898"/>
                  <a:pt x="1374" y="899"/>
                  <a:pt x="1380" y="899"/>
                </a:cubicBezTo>
                <a:cubicBezTo>
                  <a:pt x="1407" y="924"/>
                  <a:pt x="1462" y="932"/>
                  <a:pt x="1493" y="935"/>
                </a:cubicBezTo>
                <a:cubicBezTo>
                  <a:pt x="1494" y="928"/>
                  <a:pt x="1494" y="928"/>
                  <a:pt x="1494" y="928"/>
                </a:cubicBezTo>
                <a:cubicBezTo>
                  <a:pt x="1484" y="925"/>
                  <a:pt x="1473" y="923"/>
                  <a:pt x="1463" y="921"/>
                </a:cubicBezTo>
                <a:cubicBezTo>
                  <a:pt x="1439" y="916"/>
                  <a:pt x="1415" y="911"/>
                  <a:pt x="1399" y="900"/>
                </a:cubicBezTo>
                <a:cubicBezTo>
                  <a:pt x="1400" y="900"/>
                  <a:pt x="1400" y="900"/>
                  <a:pt x="1400" y="900"/>
                </a:cubicBezTo>
                <a:cubicBezTo>
                  <a:pt x="1410" y="901"/>
                  <a:pt x="1410" y="901"/>
                  <a:pt x="1410" y="901"/>
                </a:cubicBezTo>
                <a:cubicBezTo>
                  <a:pt x="1425" y="902"/>
                  <a:pt x="1441" y="903"/>
                  <a:pt x="1452" y="898"/>
                </a:cubicBezTo>
                <a:cubicBezTo>
                  <a:pt x="1463" y="893"/>
                  <a:pt x="1463" y="893"/>
                  <a:pt x="1463" y="893"/>
                </a:cubicBezTo>
                <a:cubicBezTo>
                  <a:pt x="1468" y="896"/>
                  <a:pt x="1474" y="897"/>
                  <a:pt x="1479" y="897"/>
                </a:cubicBezTo>
                <a:cubicBezTo>
                  <a:pt x="1493" y="896"/>
                  <a:pt x="1493" y="896"/>
                  <a:pt x="1493" y="896"/>
                </a:cubicBezTo>
                <a:cubicBezTo>
                  <a:pt x="1480" y="890"/>
                  <a:pt x="1480" y="890"/>
                  <a:pt x="1480" y="890"/>
                </a:cubicBezTo>
                <a:cubicBezTo>
                  <a:pt x="1478" y="889"/>
                  <a:pt x="1476" y="888"/>
                  <a:pt x="1474" y="887"/>
                </a:cubicBezTo>
                <a:cubicBezTo>
                  <a:pt x="1472" y="886"/>
                  <a:pt x="1470" y="885"/>
                  <a:pt x="1469" y="885"/>
                </a:cubicBezTo>
                <a:cubicBezTo>
                  <a:pt x="1476" y="886"/>
                  <a:pt x="1483" y="887"/>
                  <a:pt x="1488" y="885"/>
                </a:cubicBezTo>
                <a:cubicBezTo>
                  <a:pt x="1504" y="880"/>
                  <a:pt x="1504" y="880"/>
                  <a:pt x="1504" y="880"/>
                </a:cubicBezTo>
                <a:cubicBezTo>
                  <a:pt x="1487" y="878"/>
                  <a:pt x="1487" y="878"/>
                  <a:pt x="1487" y="878"/>
                </a:cubicBezTo>
                <a:cubicBezTo>
                  <a:pt x="1464" y="875"/>
                  <a:pt x="1443" y="869"/>
                  <a:pt x="1423" y="862"/>
                </a:cubicBezTo>
                <a:cubicBezTo>
                  <a:pt x="1426" y="858"/>
                  <a:pt x="1426" y="858"/>
                  <a:pt x="1426" y="858"/>
                </a:cubicBezTo>
                <a:cubicBezTo>
                  <a:pt x="1409" y="847"/>
                  <a:pt x="1398" y="830"/>
                  <a:pt x="1387" y="812"/>
                </a:cubicBezTo>
                <a:cubicBezTo>
                  <a:pt x="1383" y="807"/>
                  <a:pt x="1380" y="802"/>
                  <a:pt x="1376" y="797"/>
                </a:cubicBezTo>
                <a:cubicBezTo>
                  <a:pt x="1372" y="791"/>
                  <a:pt x="1367" y="785"/>
                  <a:pt x="1362" y="780"/>
                </a:cubicBezTo>
                <a:cubicBezTo>
                  <a:pt x="1354" y="771"/>
                  <a:pt x="1346" y="763"/>
                  <a:pt x="1343" y="754"/>
                </a:cubicBezTo>
                <a:cubicBezTo>
                  <a:pt x="1355" y="756"/>
                  <a:pt x="1367" y="759"/>
                  <a:pt x="1380" y="762"/>
                </a:cubicBezTo>
                <a:cubicBezTo>
                  <a:pt x="1396" y="766"/>
                  <a:pt x="1414" y="770"/>
                  <a:pt x="1431" y="773"/>
                </a:cubicBezTo>
                <a:cubicBezTo>
                  <a:pt x="1436" y="788"/>
                  <a:pt x="1451" y="801"/>
                  <a:pt x="1464" y="801"/>
                </a:cubicBezTo>
                <a:cubicBezTo>
                  <a:pt x="1472" y="801"/>
                  <a:pt x="1472" y="801"/>
                  <a:pt x="1472" y="801"/>
                </a:cubicBezTo>
                <a:cubicBezTo>
                  <a:pt x="1466" y="795"/>
                  <a:pt x="1466" y="795"/>
                  <a:pt x="1466" y="795"/>
                </a:cubicBezTo>
                <a:cubicBezTo>
                  <a:pt x="1463" y="792"/>
                  <a:pt x="1459" y="790"/>
                  <a:pt x="1456" y="788"/>
                </a:cubicBezTo>
                <a:cubicBezTo>
                  <a:pt x="1450" y="785"/>
                  <a:pt x="1445" y="782"/>
                  <a:pt x="1444" y="777"/>
                </a:cubicBezTo>
                <a:cubicBezTo>
                  <a:pt x="1451" y="779"/>
                  <a:pt x="1460" y="782"/>
                  <a:pt x="1469" y="782"/>
                </a:cubicBezTo>
                <a:cubicBezTo>
                  <a:pt x="1475" y="783"/>
                  <a:pt x="1480" y="782"/>
                  <a:pt x="1484" y="781"/>
                </a:cubicBezTo>
                <a:cubicBezTo>
                  <a:pt x="1496" y="777"/>
                  <a:pt x="1496" y="777"/>
                  <a:pt x="1496" y="777"/>
                </a:cubicBezTo>
                <a:cubicBezTo>
                  <a:pt x="1484" y="774"/>
                  <a:pt x="1484" y="774"/>
                  <a:pt x="1484" y="774"/>
                </a:cubicBezTo>
                <a:cubicBezTo>
                  <a:pt x="1457" y="768"/>
                  <a:pt x="1429" y="762"/>
                  <a:pt x="1401" y="756"/>
                </a:cubicBezTo>
                <a:cubicBezTo>
                  <a:pt x="1329" y="742"/>
                  <a:pt x="1254" y="727"/>
                  <a:pt x="1202" y="695"/>
                </a:cubicBezTo>
                <a:cubicBezTo>
                  <a:pt x="1239" y="685"/>
                  <a:pt x="1283" y="679"/>
                  <a:pt x="1340" y="679"/>
                </a:cubicBezTo>
                <a:cubicBezTo>
                  <a:pt x="1354" y="687"/>
                  <a:pt x="1380" y="698"/>
                  <a:pt x="1401" y="697"/>
                </a:cubicBezTo>
                <a:cubicBezTo>
                  <a:pt x="1420" y="696"/>
                  <a:pt x="1420" y="696"/>
                  <a:pt x="1420" y="696"/>
                </a:cubicBezTo>
                <a:cubicBezTo>
                  <a:pt x="1402" y="690"/>
                  <a:pt x="1402" y="690"/>
                  <a:pt x="1402" y="690"/>
                </a:cubicBezTo>
                <a:cubicBezTo>
                  <a:pt x="1396" y="687"/>
                  <a:pt x="1389" y="686"/>
                  <a:pt x="1383" y="685"/>
                </a:cubicBezTo>
                <a:cubicBezTo>
                  <a:pt x="1374" y="682"/>
                  <a:pt x="1365" y="680"/>
                  <a:pt x="1358" y="677"/>
                </a:cubicBezTo>
                <a:cubicBezTo>
                  <a:pt x="1362" y="677"/>
                  <a:pt x="1365" y="677"/>
                  <a:pt x="1368" y="677"/>
                </a:cubicBezTo>
                <a:cubicBezTo>
                  <a:pt x="1407" y="678"/>
                  <a:pt x="1437" y="696"/>
                  <a:pt x="1463" y="711"/>
                </a:cubicBezTo>
                <a:cubicBezTo>
                  <a:pt x="1473" y="717"/>
                  <a:pt x="1482" y="722"/>
                  <a:pt x="1491" y="727"/>
                </a:cubicBezTo>
                <a:cubicBezTo>
                  <a:pt x="1495" y="720"/>
                  <a:pt x="1495" y="720"/>
                  <a:pt x="1495" y="720"/>
                </a:cubicBezTo>
                <a:cubicBezTo>
                  <a:pt x="1469" y="702"/>
                  <a:pt x="1438" y="683"/>
                  <a:pt x="1397" y="670"/>
                </a:cubicBezTo>
                <a:cubicBezTo>
                  <a:pt x="1402" y="667"/>
                  <a:pt x="1406" y="665"/>
                  <a:pt x="1411" y="662"/>
                </a:cubicBezTo>
                <a:cubicBezTo>
                  <a:pt x="1423" y="655"/>
                  <a:pt x="1435" y="649"/>
                  <a:pt x="1451" y="646"/>
                </a:cubicBezTo>
                <a:cubicBezTo>
                  <a:pt x="1461" y="655"/>
                  <a:pt x="1475" y="662"/>
                  <a:pt x="1490" y="666"/>
                </a:cubicBezTo>
                <a:cubicBezTo>
                  <a:pt x="1503" y="669"/>
                  <a:pt x="1503" y="669"/>
                  <a:pt x="1503" y="669"/>
                </a:cubicBezTo>
                <a:cubicBezTo>
                  <a:pt x="1494" y="660"/>
                  <a:pt x="1494" y="660"/>
                  <a:pt x="1494" y="660"/>
                </a:cubicBezTo>
                <a:cubicBezTo>
                  <a:pt x="1489" y="655"/>
                  <a:pt x="1483" y="652"/>
                  <a:pt x="1476" y="650"/>
                </a:cubicBezTo>
                <a:cubicBezTo>
                  <a:pt x="1471" y="648"/>
                  <a:pt x="1467" y="646"/>
                  <a:pt x="1463" y="643"/>
                </a:cubicBezTo>
                <a:cubicBezTo>
                  <a:pt x="1466" y="643"/>
                  <a:pt x="1469" y="643"/>
                  <a:pt x="1471" y="643"/>
                </a:cubicBezTo>
                <a:cubicBezTo>
                  <a:pt x="1482" y="643"/>
                  <a:pt x="1493" y="643"/>
                  <a:pt x="1501" y="639"/>
                </a:cubicBezTo>
                <a:cubicBezTo>
                  <a:pt x="1513" y="632"/>
                  <a:pt x="1513" y="632"/>
                  <a:pt x="1513" y="632"/>
                </a:cubicBezTo>
                <a:cubicBezTo>
                  <a:pt x="1499" y="632"/>
                  <a:pt x="1499" y="632"/>
                  <a:pt x="1499" y="632"/>
                </a:cubicBezTo>
                <a:cubicBezTo>
                  <a:pt x="1464" y="632"/>
                  <a:pt x="1443" y="636"/>
                  <a:pt x="1418" y="648"/>
                </a:cubicBezTo>
                <a:cubicBezTo>
                  <a:pt x="1413" y="651"/>
                  <a:pt x="1407" y="654"/>
                  <a:pt x="1402" y="657"/>
                </a:cubicBezTo>
                <a:cubicBezTo>
                  <a:pt x="1393" y="662"/>
                  <a:pt x="1385" y="667"/>
                  <a:pt x="1378" y="668"/>
                </a:cubicBezTo>
                <a:cubicBezTo>
                  <a:pt x="1375" y="669"/>
                  <a:pt x="1371" y="669"/>
                  <a:pt x="1368" y="669"/>
                </a:cubicBezTo>
                <a:cubicBezTo>
                  <a:pt x="1362" y="669"/>
                  <a:pt x="1356" y="669"/>
                  <a:pt x="1350" y="670"/>
                </a:cubicBezTo>
                <a:cubicBezTo>
                  <a:pt x="1339" y="669"/>
                  <a:pt x="1328" y="668"/>
                  <a:pt x="1317" y="667"/>
                </a:cubicBezTo>
                <a:cubicBezTo>
                  <a:pt x="1310" y="666"/>
                  <a:pt x="1302" y="665"/>
                  <a:pt x="1295" y="664"/>
                </a:cubicBezTo>
                <a:cubicBezTo>
                  <a:pt x="1286" y="664"/>
                  <a:pt x="1275" y="663"/>
                  <a:pt x="1263" y="665"/>
                </a:cubicBezTo>
                <a:cubicBezTo>
                  <a:pt x="1285" y="649"/>
                  <a:pt x="1305" y="637"/>
                  <a:pt x="1325" y="628"/>
                </a:cubicBezTo>
                <a:cubicBezTo>
                  <a:pt x="1330" y="626"/>
                  <a:pt x="1336" y="622"/>
                  <a:pt x="1342" y="619"/>
                </a:cubicBezTo>
                <a:cubicBezTo>
                  <a:pt x="1363" y="608"/>
                  <a:pt x="1394" y="591"/>
                  <a:pt x="1409" y="591"/>
                </a:cubicBezTo>
                <a:cubicBezTo>
                  <a:pt x="1414" y="591"/>
                  <a:pt x="1419" y="593"/>
                  <a:pt x="1424" y="595"/>
                </a:cubicBezTo>
                <a:cubicBezTo>
                  <a:pt x="1428" y="596"/>
                  <a:pt x="1433" y="598"/>
                  <a:pt x="1438" y="598"/>
                </a:cubicBezTo>
                <a:cubicBezTo>
                  <a:pt x="1444" y="598"/>
                  <a:pt x="1450" y="596"/>
                  <a:pt x="1456" y="592"/>
                </a:cubicBezTo>
                <a:cubicBezTo>
                  <a:pt x="1464" y="585"/>
                  <a:pt x="1464" y="585"/>
                  <a:pt x="1464" y="585"/>
                </a:cubicBezTo>
                <a:cubicBezTo>
                  <a:pt x="1453" y="585"/>
                  <a:pt x="1453" y="585"/>
                  <a:pt x="1453" y="585"/>
                </a:cubicBezTo>
                <a:cubicBezTo>
                  <a:pt x="1450" y="586"/>
                  <a:pt x="1447" y="586"/>
                  <a:pt x="1443" y="586"/>
                </a:cubicBezTo>
                <a:cubicBezTo>
                  <a:pt x="1435" y="587"/>
                  <a:pt x="1426" y="588"/>
                  <a:pt x="1421" y="586"/>
                </a:cubicBezTo>
                <a:cubicBezTo>
                  <a:pt x="1430" y="583"/>
                  <a:pt x="1439" y="578"/>
                  <a:pt x="1447" y="574"/>
                </a:cubicBezTo>
                <a:cubicBezTo>
                  <a:pt x="1451" y="572"/>
                  <a:pt x="1451" y="572"/>
                  <a:pt x="1451" y="572"/>
                </a:cubicBezTo>
                <a:cubicBezTo>
                  <a:pt x="1453" y="571"/>
                  <a:pt x="1456" y="570"/>
                  <a:pt x="1459" y="569"/>
                </a:cubicBezTo>
                <a:cubicBezTo>
                  <a:pt x="1469" y="564"/>
                  <a:pt x="1479" y="560"/>
                  <a:pt x="1483" y="551"/>
                </a:cubicBezTo>
                <a:cubicBezTo>
                  <a:pt x="1488" y="541"/>
                  <a:pt x="1488" y="541"/>
                  <a:pt x="1488" y="541"/>
                </a:cubicBezTo>
                <a:cubicBezTo>
                  <a:pt x="1478" y="547"/>
                  <a:pt x="1478" y="547"/>
                  <a:pt x="1478" y="547"/>
                </a:cubicBezTo>
                <a:cubicBezTo>
                  <a:pt x="1443" y="566"/>
                  <a:pt x="1399" y="584"/>
                  <a:pt x="1362" y="599"/>
                </a:cubicBezTo>
                <a:cubicBezTo>
                  <a:pt x="1377" y="577"/>
                  <a:pt x="1395" y="553"/>
                  <a:pt x="1401" y="529"/>
                </a:cubicBezTo>
                <a:cubicBezTo>
                  <a:pt x="1394" y="526"/>
                  <a:pt x="1394" y="526"/>
                  <a:pt x="1394" y="526"/>
                </a:cubicBezTo>
                <a:cubicBezTo>
                  <a:pt x="1380" y="556"/>
                  <a:pt x="1362" y="582"/>
                  <a:pt x="1345" y="607"/>
                </a:cubicBezTo>
                <a:cubicBezTo>
                  <a:pt x="1344" y="609"/>
                  <a:pt x="1344" y="609"/>
                  <a:pt x="1344" y="609"/>
                </a:cubicBezTo>
                <a:cubicBezTo>
                  <a:pt x="1323" y="616"/>
                  <a:pt x="1305" y="627"/>
                  <a:pt x="1288" y="637"/>
                </a:cubicBezTo>
                <a:cubicBezTo>
                  <a:pt x="1273" y="646"/>
                  <a:pt x="1258" y="656"/>
                  <a:pt x="1241" y="662"/>
                </a:cubicBezTo>
                <a:cubicBezTo>
                  <a:pt x="1239" y="663"/>
                  <a:pt x="1239" y="663"/>
                  <a:pt x="1239" y="663"/>
                </a:cubicBezTo>
                <a:cubicBezTo>
                  <a:pt x="1239" y="665"/>
                  <a:pt x="1239" y="665"/>
                  <a:pt x="1239" y="665"/>
                </a:cubicBezTo>
                <a:cubicBezTo>
                  <a:pt x="1238" y="666"/>
                  <a:pt x="1238" y="667"/>
                  <a:pt x="1238" y="668"/>
                </a:cubicBezTo>
                <a:cubicBezTo>
                  <a:pt x="1200" y="676"/>
                  <a:pt x="1169" y="686"/>
                  <a:pt x="1143" y="699"/>
                </a:cubicBezTo>
                <a:cubicBezTo>
                  <a:pt x="1143" y="695"/>
                  <a:pt x="1142" y="691"/>
                  <a:pt x="1142" y="686"/>
                </a:cubicBezTo>
                <a:cubicBezTo>
                  <a:pt x="1142" y="677"/>
                  <a:pt x="1141" y="669"/>
                  <a:pt x="1142" y="658"/>
                </a:cubicBezTo>
                <a:cubicBezTo>
                  <a:pt x="1155" y="651"/>
                  <a:pt x="1173" y="651"/>
                  <a:pt x="1191" y="651"/>
                </a:cubicBezTo>
                <a:cubicBezTo>
                  <a:pt x="1211" y="651"/>
                  <a:pt x="1232" y="651"/>
                  <a:pt x="1250" y="642"/>
                </a:cubicBezTo>
                <a:cubicBezTo>
                  <a:pt x="1265" y="633"/>
                  <a:pt x="1265" y="633"/>
                  <a:pt x="1265" y="633"/>
                </a:cubicBezTo>
                <a:cubicBezTo>
                  <a:pt x="1248" y="635"/>
                  <a:pt x="1248" y="635"/>
                  <a:pt x="1248" y="635"/>
                </a:cubicBezTo>
                <a:cubicBezTo>
                  <a:pt x="1240" y="636"/>
                  <a:pt x="1233" y="637"/>
                  <a:pt x="1226" y="638"/>
                </a:cubicBezTo>
                <a:cubicBezTo>
                  <a:pt x="1214" y="640"/>
                  <a:pt x="1201" y="642"/>
                  <a:pt x="1189" y="642"/>
                </a:cubicBezTo>
                <a:cubicBezTo>
                  <a:pt x="1208" y="635"/>
                  <a:pt x="1236" y="623"/>
                  <a:pt x="1249" y="605"/>
                </a:cubicBezTo>
                <a:cubicBezTo>
                  <a:pt x="1265" y="584"/>
                  <a:pt x="1265" y="584"/>
                  <a:pt x="1265" y="584"/>
                </a:cubicBezTo>
                <a:cubicBezTo>
                  <a:pt x="1244" y="600"/>
                  <a:pt x="1244" y="600"/>
                  <a:pt x="1244" y="600"/>
                </a:cubicBezTo>
                <a:cubicBezTo>
                  <a:pt x="1217" y="621"/>
                  <a:pt x="1184" y="636"/>
                  <a:pt x="1145" y="646"/>
                </a:cubicBezTo>
                <a:cubicBezTo>
                  <a:pt x="1145" y="639"/>
                  <a:pt x="1146" y="633"/>
                  <a:pt x="1148" y="627"/>
                </a:cubicBezTo>
                <a:cubicBezTo>
                  <a:pt x="1149" y="623"/>
                  <a:pt x="1149" y="623"/>
                  <a:pt x="1149" y="623"/>
                </a:cubicBezTo>
                <a:cubicBezTo>
                  <a:pt x="1159" y="615"/>
                  <a:pt x="1175" y="604"/>
                  <a:pt x="1194" y="597"/>
                </a:cubicBezTo>
                <a:cubicBezTo>
                  <a:pt x="1198" y="595"/>
                  <a:pt x="1202" y="593"/>
                  <a:pt x="1207" y="591"/>
                </a:cubicBezTo>
                <a:cubicBezTo>
                  <a:pt x="1220" y="585"/>
                  <a:pt x="1236" y="578"/>
                  <a:pt x="1247" y="577"/>
                </a:cubicBezTo>
                <a:cubicBezTo>
                  <a:pt x="1254" y="577"/>
                  <a:pt x="1261" y="579"/>
                  <a:pt x="1269" y="581"/>
                </a:cubicBezTo>
                <a:cubicBezTo>
                  <a:pt x="1277" y="583"/>
                  <a:pt x="1285" y="585"/>
                  <a:pt x="1293" y="585"/>
                </a:cubicBezTo>
                <a:cubicBezTo>
                  <a:pt x="1301" y="585"/>
                  <a:pt x="1308" y="583"/>
                  <a:pt x="1315" y="581"/>
                </a:cubicBezTo>
                <a:cubicBezTo>
                  <a:pt x="1318" y="580"/>
                  <a:pt x="1321" y="580"/>
                  <a:pt x="1324" y="579"/>
                </a:cubicBezTo>
                <a:cubicBezTo>
                  <a:pt x="1326" y="579"/>
                  <a:pt x="1328" y="579"/>
                  <a:pt x="1330" y="578"/>
                </a:cubicBezTo>
                <a:cubicBezTo>
                  <a:pt x="1338" y="578"/>
                  <a:pt x="1347" y="577"/>
                  <a:pt x="1351" y="569"/>
                </a:cubicBezTo>
                <a:cubicBezTo>
                  <a:pt x="1354" y="562"/>
                  <a:pt x="1354" y="562"/>
                  <a:pt x="1354" y="562"/>
                </a:cubicBezTo>
                <a:cubicBezTo>
                  <a:pt x="1346" y="564"/>
                  <a:pt x="1346" y="564"/>
                  <a:pt x="1346" y="564"/>
                </a:cubicBezTo>
                <a:cubicBezTo>
                  <a:pt x="1330" y="569"/>
                  <a:pt x="1305" y="575"/>
                  <a:pt x="1281" y="573"/>
                </a:cubicBezTo>
                <a:cubicBezTo>
                  <a:pt x="1274" y="573"/>
                  <a:pt x="1267" y="571"/>
                  <a:pt x="1261" y="570"/>
                </a:cubicBezTo>
                <a:cubicBezTo>
                  <a:pt x="1281" y="559"/>
                  <a:pt x="1316" y="539"/>
                  <a:pt x="1333" y="513"/>
                </a:cubicBezTo>
                <a:cubicBezTo>
                  <a:pt x="1327" y="509"/>
                  <a:pt x="1327" y="509"/>
                  <a:pt x="1327" y="509"/>
                </a:cubicBezTo>
                <a:cubicBezTo>
                  <a:pt x="1298" y="544"/>
                  <a:pt x="1252" y="564"/>
                  <a:pt x="1207" y="582"/>
                </a:cubicBezTo>
                <a:cubicBezTo>
                  <a:pt x="1189" y="590"/>
                  <a:pt x="1172" y="597"/>
                  <a:pt x="1156" y="605"/>
                </a:cubicBezTo>
                <a:cubicBezTo>
                  <a:pt x="1159" y="598"/>
                  <a:pt x="1162" y="591"/>
                  <a:pt x="1165" y="585"/>
                </a:cubicBezTo>
                <a:cubicBezTo>
                  <a:pt x="1175" y="562"/>
                  <a:pt x="1184" y="542"/>
                  <a:pt x="1202" y="526"/>
                </a:cubicBezTo>
                <a:cubicBezTo>
                  <a:pt x="1220" y="509"/>
                  <a:pt x="1249" y="501"/>
                  <a:pt x="1276" y="494"/>
                </a:cubicBezTo>
                <a:cubicBezTo>
                  <a:pt x="1308" y="485"/>
                  <a:pt x="1342" y="475"/>
                  <a:pt x="1359" y="450"/>
                </a:cubicBezTo>
                <a:cubicBezTo>
                  <a:pt x="1375" y="428"/>
                  <a:pt x="1375" y="428"/>
                  <a:pt x="1375" y="428"/>
                </a:cubicBezTo>
                <a:cubicBezTo>
                  <a:pt x="1354" y="446"/>
                  <a:pt x="1354" y="446"/>
                  <a:pt x="1354" y="446"/>
                </a:cubicBezTo>
                <a:cubicBezTo>
                  <a:pt x="1343" y="455"/>
                  <a:pt x="1328" y="466"/>
                  <a:pt x="1314" y="470"/>
                </a:cubicBezTo>
                <a:cubicBezTo>
                  <a:pt x="1314" y="470"/>
                  <a:pt x="1315" y="469"/>
                  <a:pt x="1315" y="469"/>
                </a:cubicBezTo>
                <a:cubicBezTo>
                  <a:pt x="1322" y="460"/>
                  <a:pt x="1331" y="449"/>
                  <a:pt x="1331" y="439"/>
                </a:cubicBezTo>
                <a:cubicBezTo>
                  <a:pt x="1331" y="425"/>
                  <a:pt x="1331" y="425"/>
                  <a:pt x="1331" y="425"/>
                </a:cubicBezTo>
                <a:cubicBezTo>
                  <a:pt x="1324" y="437"/>
                  <a:pt x="1324" y="437"/>
                  <a:pt x="1324" y="437"/>
                </a:cubicBezTo>
                <a:cubicBezTo>
                  <a:pt x="1316" y="450"/>
                  <a:pt x="1308" y="465"/>
                  <a:pt x="1297" y="476"/>
                </a:cubicBezTo>
                <a:cubicBezTo>
                  <a:pt x="1269" y="486"/>
                  <a:pt x="1239" y="496"/>
                  <a:pt x="1212" y="508"/>
                </a:cubicBezTo>
                <a:cubicBezTo>
                  <a:pt x="1216" y="502"/>
                  <a:pt x="1220" y="496"/>
                  <a:pt x="1223" y="489"/>
                </a:cubicBezTo>
                <a:cubicBezTo>
                  <a:pt x="1228" y="481"/>
                  <a:pt x="1234" y="471"/>
                  <a:pt x="1239" y="463"/>
                </a:cubicBezTo>
                <a:cubicBezTo>
                  <a:pt x="1269" y="464"/>
                  <a:pt x="1289" y="455"/>
                  <a:pt x="1305" y="446"/>
                </a:cubicBezTo>
                <a:cubicBezTo>
                  <a:pt x="1325" y="435"/>
                  <a:pt x="1325" y="435"/>
                  <a:pt x="1325" y="435"/>
                </a:cubicBezTo>
                <a:cubicBezTo>
                  <a:pt x="1303" y="439"/>
                  <a:pt x="1303" y="439"/>
                  <a:pt x="1303" y="439"/>
                </a:cubicBezTo>
                <a:cubicBezTo>
                  <a:pt x="1295" y="441"/>
                  <a:pt x="1289" y="443"/>
                  <a:pt x="1282" y="445"/>
                </a:cubicBezTo>
                <a:cubicBezTo>
                  <a:pt x="1270" y="450"/>
                  <a:pt x="1258" y="455"/>
                  <a:pt x="1241" y="452"/>
                </a:cubicBezTo>
                <a:cubicBezTo>
                  <a:pt x="1248" y="432"/>
                  <a:pt x="1264" y="423"/>
                  <a:pt x="1282" y="413"/>
                </a:cubicBezTo>
                <a:cubicBezTo>
                  <a:pt x="1292" y="408"/>
                  <a:pt x="1303" y="401"/>
                  <a:pt x="1312" y="393"/>
                </a:cubicBezTo>
                <a:cubicBezTo>
                  <a:pt x="1325" y="380"/>
                  <a:pt x="1325" y="380"/>
                  <a:pt x="1325" y="380"/>
                </a:cubicBezTo>
                <a:cubicBezTo>
                  <a:pt x="1308" y="387"/>
                  <a:pt x="1308" y="387"/>
                  <a:pt x="1308" y="387"/>
                </a:cubicBezTo>
                <a:cubicBezTo>
                  <a:pt x="1296" y="392"/>
                  <a:pt x="1286" y="399"/>
                  <a:pt x="1276" y="406"/>
                </a:cubicBezTo>
                <a:cubicBezTo>
                  <a:pt x="1270" y="410"/>
                  <a:pt x="1264" y="414"/>
                  <a:pt x="1257" y="418"/>
                </a:cubicBezTo>
                <a:cubicBezTo>
                  <a:pt x="1260" y="413"/>
                  <a:pt x="1263" y="408"/>
                  <a:pt x="1266" y="403"/>
                </a:cubicBezTo>
                <a:cubicBezTo>
                  <a:pt x="1270" y="398"/>
                  <a:pt x="1274" y="392"/>
                  <a:pt x="1278" y="385"/>
                </a:cubicBezTo>
                <a:cubicBezTo>
                  <a:pt x="1283" y="376"/>
                  <a:pt x="1283" y="376"/>
                  <a:pt x="1283" y="376"/>
                </a:cubicBezTo>
                <a:cubicBezTo>
                  <a:pt x="1273" y="380"/>
                  <a:pt x="1273" y="380"/>
                  <a:pt x="1273" y="380"/>
                </a:cubicBezTo>
                <a:cubicBezTo>
                  <a:pt x="1269" y="382"/>
                  <a:pt x="1267" y="385"/>
                  <a:pt x="1265" y="388"/>
                </a:cubicBezTo>
                <a:cubicBezTo>
                  <a:pt x="1265" y="386"/>
                  <a:pt x="1266" y="385"/>
                  <a:pt x="1266" y="384"/>
                </a:cubicBezTo>
                <a:cubicBezTo>
                  <a:pt x="1275" y="366"/>
                  <a:pt x="1275" y="366"/>
                  <a:pt x="1275" y="366"/>
                </a:cubicBezTo>
                <a:cubicBezTo>
                  <a:pt x="1260" y="380"/>
                  <a:pt x="1260" y="380"/>
                  <a:pt x="1260" y="380"/>
                </a:cubicBezTo>
                <a:cubicBezTo>
                  <a:pt x="1253" y="387"/>
                  <a:pt x="1249" y="399"/>
                  <a:pt x="1246" y="410"/>
                </a:cubicBezTo>
                <a:cubicBezTo>
                  <a:pt x="1244" y="417"/>
                  <a:pt x="1242" y="424"/>
                  <a:pt x="1239" y="429"/>
                </a:cubicBezTo>
                <a:cubicBezTo>
                  <a:pt x="1209" y="443"/>
                  <a:pt x="1182" y="460"/>
                  <a:pt x="1156" y="476"/>
                </a:cubicBezTo>
                <a:cubicBezTo>
                  <a:pt x="1158" y="474"/>
                  <a:pt x="1159" y="471"/>
                  <a:pt x="1161" y="469"/>
                </a:cubicBezTo>
                <a:cubicBezTo>
                  <a:pt x="1171" y="453"/>
                  <a:pt x="1181" y="437"/>
                  <a:pt x="1181" y="422"/>
                </a:cubicBezTo>
                <a:cubicBezTo>
                  <a:pt x="1181" y="412"/>
                  <a:pt x="1181" y="412"/>
                  <a:pt x="1181" y="412"/>
                </a:cubicBezTo>
                <a:cubicBezTo>
                  <a:pt x="1175" y="419"/>
                  <a:pt x="1175" y="419"/>
                  <a:pt x="1175" y="419"/>
                </a:cubicBezTo>
                <a:cubicBezTo>
                  <a:pt x="1161" y="436"/>
                  <a:pt x="1151" y="456"/>
                  <a:pt x="1142" y="476"/>
                </a:cubicBezTo>
                <a:cubicBezTo>
                  <a:pt x="1139" y="481"/>
                  <a:pt x="1137" y="486"/>
                  <a:pt x="1134" y="490"/>
                </a:cubicBezTo>
                <a:cubicBezTo>
                  <a:pt x="1125" y="494"/>
                  <a:pt x="1117" y="501"/>
                  <a:pt x="1108" y="507"/>
                </a:cubicBezTo>
                <a:cubicBezTo>
                  <a:pt x="1102" y="511"/>
                  <a:pt x="1096" y="515"/>
                  <a:pt x="1091" y="519"/>
                </a:cubicBezTo>
                <a:cubicBezTo>
                  <a:pt x="1097" y="507"/>
                  <a:pt x="1102" y="493"/>
                  <a:pt x="1107" y="480"/>
                </a:cubicBezTo>
                <a:cubicBezTo>
                  <a:pt x="1114" y="460"/>
                  <a:pt x="1122" y="439"/>
                  <a:pt x="1134" y="425"/>
                </a:cubicBezTo>
                <a:cubicBezTo>
                  <a:pt x="1183" y="411"/>
                  <a:pt x="1219" y="394"/>
                  <a:pt x="1248" y="373"/>
                </a:cubicBezTo>
                <a:cubicBezTo>
                  <a:pt x="1245" y="366"/>
                  <a:pt x="1245" y="366"/>
                  <a:pt x="1245" y="366"/>
                </a:cubicBezTo>
                <a:cubicBezTo>
                  <a:pt x="1238" y="370"/>
                  <a:pt x="1231" y="373"/>
                  <a:pt x="1224" y="377"/>
                </a:cubicBezTo>
                <a:cubicBezTo>
                  <a:pt x="1197" y="391"/>
                  <a:pt x="1170" y="406"/>
                  <a:pt x="1142" y="412"/>
                </a:cubicBezTo>
                <a:cubicBezTo>
                  <a:pt x="1152" y="396"/>
                  <a:pt x="1168" y="387"/>
                  <a:pt x="1186" y="377"/>
                </a:cubicBezTo>
                <a:cubicBezTo>
                  <a:pt x="1195" y="372"/>
                  <a:pt x="1205" y="367"/>
                  <a:pt x="1214" y="360"/>
                </a:cubicBezTo>
                <a:cubicBezTo>
                  <a:pt x="1210" y="354"/>
                  <a:pt x="1210" y="354"/>
                  <a:pt x="1210" y="354"/>
                </a:cubicBezTo>
                <a:cubicBezTo>
                  <a:pt x="1163" y="380"/>
                  <a:pt x="1111" y="402"/>
                  <a:pt x="1062" y="423"/>
                </a:cubicBezTo>
                <a:cubicBezTo>
                  <a:pt x="1063" y="415"/>
                  <a:pt x="1064" y="408"/>
                  <a:pt x="1065" y="400"/>
                </a:cubicBezTo>
                <a:cubicBezTo>
                  <a:pt x="1068" y="385"/>
                  <a:pt x="1070" y="372"/>
                  <a:pt x="1070" y="360"/>
                </a:cubicBezTo>
                <a:cubicBezTo>
                  <a:pt x="1069" y="339"/>
                  <a:pt x="1069" y="339"/>
                  <a:pt x="1069" y="339"/>
                </a:cubicBezTo>
                <a:cubicBezTo>
                  <a:pt x="1063" y="359"/>
                  <a:pt x="1063" y="359"/>
                  <a:pt x="1063" y="359"/>
                </a:cubicBezTo>
                <a:cubicBezTo>
                  <a:pt x="1058" y="375"/>
                  <a:pt x="1056" y="394"/>
                  <a:pt x="1054" y="412"/>
                </a:cubicBezTo>
                <a:cubicBezTo>
                  <a:pt x="1053" y="417"/>
                  <a:pt x="1053" y="423"/>
                  <a:pt x="1052" y="428"/>
                </a:cubicBezTo>
                <a:cubicBezTo>
                  <a:pt x="1047" y="430"/>
                  <a:pt x="1043" y="432"/>
                  <a:pt x="1039" y="433"/>
                </a:cubicBezTo>
                <a:cubicBezTo>
                  <a:pt x="1035" y="435"/>
                  <a:pt x="1032" y="436"/>
                  <a:pt x="1028" y="438"/>
                </a:cubicBezTo>
                <a:cubicBezTo>
                  <a:pt x="1031" y="430"/>
                  <a:pt x="1035" y="422"/>
                  <a:pt x="1040" y="415"/>
                </a:cubicBezTo>
                <a:cubicBezTo>
                  <a:pt x="1046" y="403"/>
                  <a:pt x="1052" y="392"/>
                  <a:pt x="1055" y="382"/>
                </a:cubicBezTo>
                <a:cubicBezTo>
                  <a:pt x="1060" y="361"/>
                  <a:pt x="1060" y="361"/>
                  <a:pt x="1060" y="361"/>
                </a:cubicBezTo>
                <a:cubicBezTo>
                  <a:pt x="1048" y="379"/>
                  <a:pt x="1048" y="379"/>
                  <a:pt x="1048" y="379"/>
                </a:cubicBezTo>
                <a:cubicBezTo>
                  <a:pt x="1043" y="387"/>
                  <a:pt x="1037" y="397"/>
                  <a:pt x="1033" y="407"/>
                </a:cubicBezTo>
                <a:cubicBezTo>
                  <a:pt x="1019" y="434"/>
                  <a:pt x="1005" y="461"/>
                  <a:pt x="979" y="467"/>
                </a:cubicBezTo>
                <a:cubicBezTo>
                  <a:pt x="985" y="455"/>
                  <a:pt x="985" y="439"/>
                  <a:pt x="986" y="423"/>
                </a:cubicBezTo>
                <a:cubicBezTo>
                  <a:pt x="987" y="406"/>
                  <a:pt x="988" y="390"/>
                  <a:pt x="996" y="380"/>
                </a:cubicBezTo>
                <a:cubicBezTo>
                  <a:pt x="998" y="380"/>
                  <a:pt x="998" y="380"/>
                  <a:pt x="998" y="380"/>
                </a:cubicBezTo>
                <a:cubicBezTo>
                  <a:pt x="1013" y="381"/>
                  <a:pt x="1024" y="381"/>
                  <a:pt x="1029" y="376"/>
                </a:cubicBezTo>
                <a:cubicBezTo>
                  <a:pt x="1030" y="375"/>
                  <a:pt x="1030" y="373"/>
                  <a:pt x="1030" y="370"/>
                </a:cubicBezTo>
                <a:cubicBezTo>
                  <a:pt x="1029" y="365"/>
                  <a:pt x="1029" y="365"/>
                  <a:pt x="1029" y="365"/>
                </a:cubicBezTo>
                <a:cubicBezTo>
                  <a:pt x="1024" y="368"/>
                  <a:pt x="1024" y="368"/>
                  <a:pt x="1024" y="368"/>
                </a:cubicBezTo>
                <a:cubicBezTo>
                  <a:pt x="1022" y="370"/>
                  <a:pt x="1015" y="371"/>
                  <a:pt x="1007" y="370"/>
                </a:cubicBezTo>
                <a:cubicBezTo>
                  <a:pt x="1005" y="370"/>
                  <a:pt x="1002" y="370"/>
                  <a:pt x="1000" y="369"/>
                </a:cubicBezTo>
                <a:cubicBezTo>
                  <a:pt x="1019" y="340"/>
                  <a:pt x="1043" y="324"/>
                  <a:pt x="1071" y="321"/>
                </a:cubicBezTo>
                <a:cubicBezTo>
                  <a:pt x="1083" y="320"/>
                  <a:pt x="1083" y="320"/>
                  <a:pt x="1083" y="320"/>
                </a:cubicBezTo>
                <a:cubicBezTo>
                  <a:pt x="1088" y="320"/>
                  <a:pt x="1093" y="320"/>
                  <a:pt x="1098" y="321"/>
                </a:cubicBezTo>
                <a:cubicBezTo>
                  <a:pt x="1103" y="322"/>
                  <a:pt x="1107" y="324"/>
                  <a:pt x="1112" y="327"/>
                </a:cubicBezTo>
                <a:cubicBezTo>
                  <a:pt x="1116" y="329"/>
                  <a:pt x="1121" y="332"/>
                  <a:pt x="1127" y="333"/>
                </a:cubicBezTo>
                <a:cubicBezTo>
                  <a:pt x="1139" y="336"/>
                  <a:pt x="1154" y="335"/>
                  <a:pt x="1168" y="334"/>
                </a:cubicBezTo>
                <a:cubicBezTo>
                  <a:pt x="1177" y="334"/>
                  <a:pt x="1186" y="333"/>
                  <a:pt x="1194" y="334"/>
                </a:cubicBezTo>
                <a:cubicBezTo>
                  <a:pt x="1204" y="334"/>
                  <a:pt x="1211" y="337"/>
                  <a:pt x="1217" y="341"/>
                </a:cubicBezTo>
                <a:cubicBezTo>
                  <a:pt x="1219" y="343"/>
                  <a:pt x="1219" y="343"/>
                  <a:pt x="1219" y="343"/>
                </a:cubicBezTo>
                <a:cubicBezTo>
                  <a:pt x="1222" y="341"/>
                  <a:pt x="1222" y="341"/>
                  <a:pt x="1222" y="341"/>
                </a:cubicBezTo>
                <a:cubicBezTo>
                  <a:pt x="1223" y="340"/>
                  <a:pt x="1225" y="339"/>
                  <a:pt x="1228" y="339"/>
                </a:cubicBezTo>
                <a:cubicBezTo>
                  <a:pt x="1231" y="339"/>
                  <a:pt x="1234" y="338"/>
                  <a:pt x="1237" y="337"/>
                </a:cubicBezTo>
                <a:cubicBezTo>
                  <a:pt x="1243" y="333"/>
                  <a:pt x="1243" y="333"/>
                  <a:pt x="1243" y="333"/>
                </a:cubicBezTo>
                <a:cubicBezTo>
                  <a:pt x="1237" y="330"/>
                  <a:pt x="1237" y="330"/>
                  <a:pt x="1237" y="330"/>
                </a:cubicBezTo>
                <a:cubicBezTo>
                  <a:pt x="1234" y="329"/>
                  <a:pt x="1228" y="329"/>
                  <a:pt x="1222" y="329"/>
                </a:cubicBezTo>
                <a:cubicBezTo>
                  <a:pt x="1221" y="329"/>
                  <a:pt x="1220" y="329"/>
                  <a:pt x="1220" y="329"/>
                </a:cubicBezTo>
                <a:cubicBezTo>
                  <a:pt x="1221" y="328"/>
                  <a:pt x="1223" y="326"/>
                  <a:pt x="1224" y="324"/>
                </a:cubicBezTo>
                <a:cubicBezTo>
                  <a:pt x="1225" y="319"/>
                  <a:pt x="1225" y="319"/>
                  <a:pt x="1225" y="319"/>
                </a:cubicBezTo>
                <a:cubicBezTo>
                  <a:pt x="1220" y="319"/>
                  <a:pt x="1220" y="319"/>
                  <a:pt x="1220" y="319"/>
                </a:cubicBezTo>
                <a:cubicBezTo>
                  <a:pt x="1211" y="319"/>
                  <a:pt x="1201" y="321"/>
                  <a:pt x="1190" y="322"/>
                </a:cubicBezTo>
                <a:cubicBezTo>
                  <a:pt x="1174" y="324"/>
                  <a:pt x="1157" y="326"/>
                  <a:pt x="1142" y="325"/>
                </a:cubicBezTo>
                <a:cubicBezTo>
                  <a:pt x="1134" y="324"/>
                  <a:pt x="1128" y="323"/>
                  <a:pt x="1122" y="321"/>
                </a:cubicBezTo>
                <a:cubicBezTo>
                  <a:pt x="1132" y="320"/>
                  <a:pt x="1139" y="317"/>
                  <a:pt x="1147" y="315"/>
                </a:cubicBezTo>
                <a:cubicBezTo>
                  <a:pt x="1150" y="313"/>
                  <a:pt x="1152" y="312"/>
                  <a:pt x="1156" y="311"/>
                </a:cubicBezTo>
                <a:cubicBezTo>
                  <a:pt x="1159" y="311"/>
                  <a:pt x="1162" y="310"/>
                  <a:pt x="1165" y="309"/>
                </a:cubicBezTo>
                <a:cubicBezTo>
                  <a:pt x="1173" y="308"/>
                  <a:pt x="1183" y="306"/>
                  <a:pt x="1185" y="297"/>
                </a:cubicBezTo>
                <a:cubicBezTo>
                  <a:pt x="1186" y="289"/>
                  <a:pt x="1186" y="289"/>
                  <a:pt x="1186" y="289"/>
                </a:cubicBezTo>
                <a:cubicBezTo>
                  <a:pt x="1179" y="293"/>
                  <a:pt x="1179" y="293"/>
                  <a:pt x="1179" y="293"/>
                </a:cubicBezTo>
                <a:cubicBezTo>
                  <a:pt x="1160" y="305"/>
                  <a:pt x="1130" y="309"/>
                  <a:pt x="1100" y="312"/>
                </a:cubicBezTo>
                <a:cubicBezTo>
                  <a:pt x="1094" y="311"/>
                  <a:pt x="1094" y="311"/>
                  <a:pt x="1094" y="311"/>
                </a:cubicBezTo>
                <a:cubicBezTo>
                  <a:pt x="1095" y="312"/>
                  <a:pt x="1095" y="312"/>
                  <a:pt x="1095" y="312"/>
                </a:cubicBezTo>
                <a:cubicBezTo>
                  <a:pt x="1091" y="312"/>
                  <a:pt x="1087" y="312"/>
                  <a:pt x="1083" y="313"/>
                </a:cubicBezTo>
                <a:cubicBezTo>
                  <a:pt x="1078" y="313"/>
                  <a:pt x="1074" y="313"/>
                  <a:pt x="1070" y="313"/>
                </a:cubicBezTo>
                <a:cubicBezTo>
                  <a:pt x="1067" y="313"/>
                  <a:pt x="1067" y="313"/>
                  <a:pt x="1067" y="313"/>
                </a:cubicBezTo>
                <a:cubicBezTo>
                  <a:pt x="1066" y="313"/>
                  <a:pt x="1065" y="314"/>
                  <a:pt x="1064" y="314"/>
                </a:cubicBezTo>
                <a:cubicBezTo>
                  <a:pt x="1099" y="292"/>
                  <a:pt x="1142" y="261"/>
                  <a:pt x="1164" y="222"/>
                </a:cubicBezTo>
                <a:cubicBezTo>
                  <a:pt x="1178" y="197"/>
                  <a:pt x="1178" y="197"/>
                  <a:pt x="1178" y="197"/>
                </a:cubicBezTo>
                <a:cubicBezTo>
                  <a:pt x="1158" y="218"/>
                  <a:pt x="1158" y="218"/>
                  <a:pt x="1158" y="218"/>
                </a:cubicBezTo>
                <a:cubicBezTo>
                  <a:pt x="1153" y="223"/>
                  <a:pt x="1148" y="229"/>
                  <a:pt x="1143" y="236"/>
                </a:cubicBezTo>
                <a:cubicBezTo>
                  <a:pt x="1130" y="251"/>
                  <a:pt x="1117" y="266"/>
                  <a:pt x="1103" y="274"/>
                </a:cubicBezTo>
                <a:cubicBezTo>
                  <a:pt x="1105" y="265"/>
                  <a:pt x="1110" y="257"/>
                  <a:pt x="1115" y="249"/>
                </a:cubicBezTo>
                <a:cubicBezTo>
                  <a:pt x="1119" y="241"/>
                  <a:pt x="1124" y="233"/>
                  <a:pt x="1125" y="226"/>
                </a:cubicBezTo>
                <a:cubicBezTo>
                  <a:pt x="1130" y="200"/>
                  <a:pt x="1130" y="200"/>
                  <a:pt x="1130" y="200"/>
                </a:cubicBezTo>
                <a:cubicBezTo>
                  <a:pt x="1118" y="224"/>
                  <a:pt x="1118" y="224"/>
                  <a:pt x="1118" y="224"/>
                </a:cubicBezTo>
                <a:cubicBezTo>
                  <a:pt x="1116" y="228"/>
                  <a:pt x="1113" y="233"/>
                  <a:pt x="1110" y="238"/>
                </a:cubicBezTo>
                <a:cubicBezTo>
                  <a:pt x="1101" y="251"/>
                  <a:pt x="1092" y="265"/>
                  <a:pt x="1093" y="284"/>
                </a:cubicBezTo>
                <a:cubicBezTo>
                  <a:pt x="1089" y="287"/>
                  <a:pt x="1089" y="287"/>
                  <a:pt x="1089" y="287"/>
                </a:cubicBezTo>
                <a:cubicBezTo>
                  <a:pt x="1059" y="304"/>
                  <a:pt x="1028" y="322"/>
                  <a:pt x="1006" y="346"/>
                </a:cubicBezTo>
                <a:cubicBezTo>
                  <a:pt x="1003" y="349"/>
                  <a:pt x="1001" y="352"/>
                  <a:pt x="998" y="355"/>
                </a:cubicBezTo>
                <a:cubicBezTo>
                  <a:pt x="994" y="361"/>
                  <a:pt x="990" y="366"/>
                  <a:pt x="984" y="369"/>
                </a:cubicBezTo>
                <a:cubicBezTo>
                  <a:pt x="983" y="366"/>
                  <a:pt x="983" y="360"/>
                  <a:pt x="983" y="355"/>
                </a:cubicBezTo>
                <a:cubicBezTo>
                  <a:pt x="983" y="350"/>
                  <a:pt x="983" y="345"/>
                  <a:pt x="982" y="340"/>
                </a:cubicBezTo>
                <a:cubicBezTo>
                  <a:pt x="984" y="340"/>
                  <a:pt x="985" y="339"/>
                  <a:pt x="987" y="338"/>
                </a:cubicBezTo>
                <a:cubicBezTo>
                  <a:pt x="993" y="336"/>
                  <a:pt x="1000" y="334"/>
                  <a:pt x="1001" y="330"/>
                </a:cubicBezTo>
                <a:cubicBezTo>
                  <a:pt x="1002" y="328"/>
                  <a:pt x="1002" y="327"/>
                  <a:pt x="1002" y="325"/>
                </a:cubicBezTo>
                <a:cubicBezTo>
                  <a:pt x="1000" y="320"/>
                  <a:pt x="1000" y="320"/>
                  <a:pt x="1000" y="320"/>
                </a:cubicBezTo>
                <a:cubicBezTo>
                  <a:pt x="996" y="323"/>
                  <a:pt x="996" y="323"/>
                  <a:pt x="996" y="323"/>
                </a:cubicBezTo>
                <a:cubicBezTo>
                  <a:pt x="992" y="326"/>
                  <a:pt x="987" y="328"/>
                  <a:pt x="981" y="330"/>
                </a:cubicBezTo>
                <a:cubicBezTo>
                  <a:pt x="981" y="327"/>
                  <a:pt x="980" y="324"/>
                  <a:pt x="980" y="321"/>
                </a:cubicBezTo>
                <a:cubicBezTo>
                  <a:pt x="979" y="315"/>
                  <a:pt x="978" y="310"/>
                  <a:pt x="978" y="304"/>
                </a:cubicBezTo>
                <a:cubicBezTo>
                  <a:pt x="994" y="290"/>
                  <a:pt x="1012" y="276"/>
                  <a:pt x="1029" y="262"/>
                </a:cubicBezTo>
                <a:cubicBezTo>
                  <a:pt x="1054" y="242"/>
                  <a:pt x="1080" y="222"/>
                  <a:pt x="1099" y="200"/>
                </a:cubicBezTo>
                <a:cubicBezTo>
                  <a:pt x="1094" y="195"/>
                  <a:pt x="1094" y="195"/>
                  <a:pt x="1094" y="195"/>
                </a:cubicBezTo>
                <a:cubicBezTo>
                  <a:pt x="1065" y="220"/>
                  <a:pt x="1034" y="244"/>
                  <a:pt x="1003" y="268"/>
                </a:cubicBezTo>
                <a:cubicBezTo>
                  <a:pt x="994" y="275"/>
                  <a:pt x="984" y="282"/>
                  <a:pt x="975" y="289"/>
                </a:cubicBezTo>
                <a:cubicBezTo>
                  <a:pt x="977" y="279"/>
                  <a:pt x="978" y="268"/>
                  <a:pt x="979" y="258"/>
                </a:cubicBezTo>
                <a:cubicBezTo>
                  <a:pt x="982" y="222"/>
                  <a:pt x="986" y="185"/>
                  <a:pt x="999" y="158"/>
                </a:cubicBezTo>
                <a:cubicBezTo>
                  <a:pt x="999" y="155"/>
                  <a:pt x="1000" y="151"/>
                  <a:pt x="998" y="148"/>
                </a:cubicBezTo>
                <a:cubicBezTo>
                  <a:pt x="997" y="147"/>
                  <a:pt x="996" y="147"/>
                  <a:pt x="995" y="146"/>
                </a:cubicBezTo>
                <a:cubicBezTo>
                  <a:pt x="993" y="147"/>
                  <a:pt x="993" y="147"/>
                  <a:pt x="993" y="147"/>
                </a:cubicBezTo>
                <a:cubicBezTo>
                  <a:pt x="992" y="148"/>
                  <a:pt x="992" y="148"/>
                  <a:pt x="992" y="148"/>
                </a:cubicBezTo>
                <a:cubicBezTo>
                  <a:pt x="990" y="150"/>
                  <a:pt x="989" y="153"/>
                  <a:pt x="989" y="156"/>
                </a:cubicBezTo>
                <a:cubicBezTo>
                  <a:pt x="974" y="187"/>
                  <a:pt x="969" y="229"/>
                  <a:pt x="967" y="271"/>
                </a:cubicBezTo>
                <a:cubicBezTo>
                  <a:pt x="952" y="285"/>
                  <a:pt x="939" y="296"/>
                  <a:pt x="925" y="306"/>
                </a:cubicBezTo>
                <a:cubicBezTo>
                  <a:pt x="926" y="304"/>
                  <a:pt x="926" y="304"/>
                  <a:pt x="926" y="304"/>
                </a:cubicBezTo>
                <a:cubicBezTo>
                  <a:pt x="922" y="307"/>
                  <a:pt x="922" y="307"/>
                  <a:pt x="922" y="307"/>
                </a:cubicBezTo>
                <a:cubicBezTo>
                  <a:pt x="921" y="308"/>
                  <a:pt x="919" y="309"/>
                  <a:pt x="918" y="310"/>
                </a:cubicBezTo>
                <a:cubicBezTo>
                  <a:pt x="915" y="281"/>
                  <a:pt x="930" y="260"/>
                  <a:pt x="946" y="238"/>
                </a:cubicBezTo>
                <a:cubicBezTo>
                  <a:pt x="946" y="237"/>
                  <a:pt x="947" y="236"/>
                  <a:pt x="947" y="235"/>
                </a:cubicBezTo>
                <a:cubicBezTo>
                  <a:pt x="949" y="240"/>
                  <a:pt x="949" y="240"/>
                  <a:pt x="949" y="240"/>
                </a:cubicBezTo>
                <a:cubicBezTo>
                  <a:pt x="950" y="232"/>
                  <a:pt x="950" y="232"/>
                  <a:pt x="950" y="232"/>
                </a:cubicBezTo>
                <a:cubicBezTo>
                  <a:pt x="963" y="214"/>
                  <a:pt x="975" y="195"/>
                  <a:pt x="978" y="170"/>
                </a:cubicBezTo>
                <a:cubicBezTo>
                  <a:pt x="982" y="139"/>
                  <a:pt x="982" y="139"/>
                  <a:pt x="982" y="139"/>
                </a:cubicBezTo>
                <a:cubicBezTo>
                  <a:pt x="971" y="168"/>
                  <a:pt x="971" y="168"/>
                  <a:pt x="971" y="168"/>
                </a:cubicBezTo>
                <a:cubicBezTo>
                  <a:pt x="967" y="180"/>
                  <a:pt x="961" y="192"/>
                  <a:pt x="955" y="203"/>
                </a:cubicBezTo>
                <a:cubicBezTo>
                  <a:pt x="957" y="195"/>
                  <a:pt x="959" y="187"/>
                  <a:pt x="957" y="181"/>
                </a:cubicBezTo>
                <a:cubicBezTo>
                  <a:pt x="953" y="164"/>
                  <a:pt x="953" y="164"/>
                  <a:pt x="953" y="164"/>
                </a:cubicBezTo>
                <a:cubicBezTo>
                  <a:pt x="950" y="181"/>
                  <a:pt x="950" y="181"/>
                  <a:pt x="950" y="181"/>
                </a:cubicBezTo>
                <a:cubicBezTo>
                  <a:pt x="950" y="184"/>
                  <a:pt x="949" y="188"/>
                  <a:pt x="947" y="193"/>
                </a:cubicBezTo>
                <a:cubicBezTo>
                  <a:pt x="944" y="203"/>
                  <a:pt x="941" y="214"/>
                  <a:pt x="944" y="223"/>
                </a:cubicBezTo>
                <a:cubicBezTo>
                  <a:pt x="944" y="223"/>
                  <a:pt x="944" y="223"/>
                  <a:pt x="944" y="223"/>
                </a:cubicBezTo>
                <a:cubicBezTo>
                  <a:pt x="936" y="235"/>
                  <a:pt x="929" y="247"/>
                  <a:pt x="922" y="258"/>
                </a:cubicBezTo>
                <a:cubicBezTo>
                  <a:pt x="919" y="263"/>
                  <a:pt x="916" y="268"/>
                  <a:pt x="912" y="272"/>
                </a:cubicBezTo>
                <a:cubicBezTo>
                  <a:pt x="913" y="252"/>
                  <a:pt x="917" y="234"/>
                  <a:pt x="920" y="216"/>
                </a:cubicBezTo>
                <a:cubicBezTo>
                  <a:pt x="925" y="193"/>
                  <a:pt x="930" y="172"/>
                  <a:pt x="927" y="147"/>
                </a:cubicBezTo>
                <a:cubicBezTo>
                  <a:pt x="930" y="143"/>
                  <a:pt x="935" y="139"/>
                  <a:pt x="939" y="136"/>
                </a:cubicBezTo>
                <a:cubicBezTo>
                  <a:pt x="948" y="128"/>
                  <a:pt x="957" y="120"/>
                  <a:pt x="959" y="112"/>
                </a:cubicBezTo>
                <a:cubicBezTo>
                  <a:pt x="962" y="100"/>
                  <a:pt x="962" y="100"/>
                  <a:pt x="962" y="100"/>
                </a:cubicBezTo>
                <a:cubicBezTo>
                  <a:pt x="953" y="108"/>
                  <a:pt x="953" y="108"/>
                  <a:pt x="953" y="108"/>
                </a:cubicBezTo>
                <a:cubicBezTo>
                  <a:pt x="950" y="111"/>
                  <a:pt x="947" y="114"/>
                  <a:pt x="944" y="118"/>
                </a:cubicBezTo>
                <a:cubicBezTo>
                  <a:pt x="939" y="123"/>
                  <a:pt x="933" y="129"/>
                  <a:pt x="928" y="133"/>
                </a:cubicBezTo>
                <a:cubicBezTo>
                  <a:pt x="928" y="132"/>
                  <a:pt x="928" y="131"/>
                  <a:pt x="928" y="131"/>
                </a:cubicBezTo>
                <a:cubicBezTo>
                  <a:pt x="928" y="124"/>
                  <a:pt x="929" y="117"/>
                  <a:pt x="931" y="113"/>
                </a:cubicBezTo>
                <a:cubicBezTo>
                  <a:pt x="935" y="105"/>
                  <a:pt x="935" y="105"/>
                  <a:pt x="935" y="105"/>
                </a:cubicBezTo>
                <a:cubicBezTo>
                  <a:pt x="927" y="107"/>
                  <a:pt x="927" y="107"/>
                  <a:pt x="927" y="107"/>
                </a:cubicBezTo>
                <a:cubicBezTo>
                  <a:pt x="919" y="110"/>
                  <a:pt x="919" y="120"/>
                  <a:pt x="919" y="129"/>
                </a:cubicBezTo>
                <a:cubicBezTo>
                  <a:pt x="919" y="133"/>
                  <a:pt x="919" y="137"/>
                  <a:pt x="919" y="140"/>
                </a:cubicBezTo>
                <a:cubicBezTo>
                  <a:pt x="912" y="145"/>
                  <a:pt x="905" y="150"/>
                  <a:pt x="898" y="155"/>
                </a:cubicBezTo>
                <a:cubicBezTo>
                  <a:pt x="883" y="166"/>
                  <a:pt x="868" y="178"/>
                  <a:pt x="852" y="188"/>
                </a:cubicBezTo>
                <a:cubicBezTo>
                  <a:pt x="884" y="149"/>
                  <a:pt x="913" y="107"/>
                  <a:pt x="928" y="51"/>
                </a:cubicBezTo>
                <a:cubicBezTo>
                  <a:pt x="932" y="34"/>
                  <a:pt x="932" y="34"/>
                  <a:pt x="932" y="34"/>
                </a:cubicBezTo>
                <a:cubicBezTo>
                  <a:pt x="922" y="48"/>
                  <a:pt x="922" y="48"/>
                  <a:pt x="922" y="48"/>
                </a:cubicBezTo>
                <a:cubicBezTo>
                  <a:pt x="914" y="57"/>
                  <a:pt x="909" y="72"/>
                  <a:pt x="903" y="87"/>
                </a:cubicBezTo>
                <a:cubicBezTo>
                  <a:pt x="896" y="106"/>
                  <a:pt x="889" y="125"/>
                  <a:pt x="878" y="134"/>
                </a:cubicBezTo>
                <a:cubicBezTo>
                  <a:pt x="877" y="125"/>
                  <a:pt x="879" y="116"/>
                  <a:pt x="880" y="107"/>
                </a:cubicBezTo>
                <a:cubicBezTo>
                  <a:pt x="882" y="99"/>
                  <a:pt x="883" y="91"/>
                  <a:pt x="882" y="83"/>
                </a:cubicBezTo>
                <a:cubicBezTo>
                  <a:pt x="881" y="62"/>
                  <a:pt x="881" y="62"/>
                  <a:pt x="881" y="62"/>
                </a:cubicBezTo>
                <a:cubicBezTo>
                  <a:pt x="875" y="83"/>
                  <a:pt x="875" y="83"/>
                  <a:pt x="875" y="83"/>
                </a:cubicBezTo>
                <a:cubicBezTo>
                  <a:pt x="871" y="97"/>
                  <a:pt x="865" y="124"/>
                  <a:pt x="870" y="145"/>
                </a:cubicBezTo>
                <a:cubicBezTo>
                  <a:pt x="859" y="162"/>
                  <a:pt x="847" y="176"/>
                  <a:pt x="835" y="190"/>
                </a:cubicBezTo>
                <a:cubicBezTo>
                  <a:pt x="820" y="208"/>
                  <a:pt x="804" y="226"/>
                  <a:pt x="790" y="249"/>
                </a:cubicBezTo>
                <a:cubicBezTo>
                  <a:pt x="790" y="240"/>
                  <a:pt x="789" y="231"/>
                  <a:pt x="788" y="223"/>
                </a:cubicBezTo>
                <a:cubicBezTo>
                  <a:pt x="786" y="200"/>
                  <a:pt x="784" y="176"/>
                  <a:pt x="787" y="149"/>
                </a:cubicBezTo>
                <a:cubicBezTo>
                  <a:pt x="796" y="134"/>
                  <a:pt x="808" y="122"/>
                  <a:pt x="820" y="109"/>
                </a:cubicBezTo>
                <a:cubicBezTo>
                  <a:pt x="844" y="84"/>
                  <a:pt x="869" y="57"/>
                  <a:pt x="870" y="12"/>
                </a:cubicBezTo>
                <a:cubicBezTo>
                  <a:pt x="863" y="12"/>
                  <a:pt x="863" y="12"/>
                  <a:pt x="863" y="12"/>
                </a:cubicBezTo>
                <a:cubicBezTo>
                  <a:pt x="859" y="40"/>
                  <a:pt x="847" y="62"/>
                  <a:pt x="832" y="80"/>
                </a:cubicBezTo>
                <a:cubicBezTo>
                  <a:pt x="834" y="71"/>
                  <a:pt x="836" y="60"/>
                  <a:pt x="836" y="49"/>
                </a:cubicBezTo>
                <a:cubicBezTo>
                  <a:pt x="837" y="39"/>
                  <a:pt x="838" y="30"/>
                  <a:pt x="840" y="25"/>
                </a:cubicBezTo>
                <a:cubicBezTo>
                  <a:pt x="847" y="0"/>
                  <a:pt x="847" y="0"/>
                  <a:pt x="847" y="0"/>
                </a:cubicBezTo>
                <a:cubicBezTo>
                  <a:pt x="833" y="22"/>
                  <a:pt x="833" y="22"/>
                  <a:pt x="833" y="22"/>
                </a:cubicBezTo>
                <a:cubicBezTo>
                  <a:pt x="828" y="30"/>
                  <a:pt x="827" y="43"/>
                  <a:pt x="826" y="55"/>
                </a:cubicBezTo>
                <a:cubicBezTo>
                  <a:pt x="825" y="68"/>
                  <a:pt x="825" y="81"/>
                  <a:pt x="819" y="87"/>
                </a:cubicBezTo>
                <a:cubicBezTo>
                  <a:pt x="818" y="88"/>
                  <a:pt x="818" y="88"/>
                  <a:pt x="818" y="88"/>
                </a:cubicBezTo>
                <a:cubicBezTo>
                  <a:pt x="818" y="89"/>
                  <a:pt x="818" y="89"/>
                  <a:pt x="818" y="89"/>
                </a:cubicBezTo>
                <a:cubicBezTo>
                  <a:pt x="818" y="91"/>
                  <a:pt x="818" y="93"/>
                  <a:pt x="819" y="95"/>
                </a:cubicBezTo>
                <a:cubicBezTo>
                  <a:pt x="820" y="95"/>
                  <a:pt x="820" y="95"/>
                  <a:pt x="820" y="95"/>
                </a:cubicBezTo>
                <a:cubicBezTo>
                  <a:pt x="815" y="101"/>
                  <a:pt x="809" y="106"/>
                  <a:pt x="804" y="111"/>
                </a:cubicBezTo>
                <a:cubicBezTo>
                  <a:pt x="799" y="116"/>
                  <a:pt x="795" y="121"/>
                  <a:pt x="790" y="126"/>
                </a:cubicBezTo>
                <a:cubicBezTo>
                  <a:pt x="792" y="113"/>
                  <a:pt x="794" y="97"/>
                  <a:pt x="796" y="81"/>
                </a:cubicBezTo>
                <a:cubicBezTo>
                  <a:pt x="798" y="58"/>
                  <a:pt x="801" y="35"/>
                  <a:pt x="804" y="19"/>
                </a:cubicBezTo>
                <a:cubicBezTo>
                  <a:pt x="805" y="16"/>
                  <a:pt x="805" y="16"/>
                  <a:pt x="805" y="16"/>
                </a:cubicBezTo>
                <a:cubicBezTo>
                  <a:pt x="801" y="15"/>
                  <a:pt x="801" y="15"/>
                  <a:pt x="801" y="15"/>
                </a:cubicBezTo>
                <a:cubicBezTo>
                  <a:pt x="798" y="14"/>
                  <a:pt x="798" y="14"/>
                  <a:pt x="798" y="14"/>
                </a:cubicBezTo>
                <a:cubicBezTo>
                  <a:pt x="797" y="18"/>
                  <a:pt x="797" y="18"/>
                  <a:pt x="797" y="18"/>
                </a:cubicBezTo>
                <a:cubicBezTo>
                  <a:pt x="776" y="117"/>
                  <a:pt x="757" y="241"/>
                  <a:pt x="790" y="324"/>
                </a:cubicBezTo>
                <a:cubicBezTo>
                  <a:pt x="788" y="325"/>
                  <a:pt x="788" y="325"/>
                  <a:pt x="788" y="325"/>
                </a:cubicBezTo>
                <a:cubicBezTo>
                  <a:pt x="790" y="325"/>
                  <a:pt x="790" y="325"/>
                  <a:pt x="790" y="325"/>
                </a:cubicBezTo>
                <a:cubicBezTo>
                  <a:pt x="791" y="328"/>
                  <a:pt x="792" y="330"/>
                  <a:pt x="794" y="332"/>
                </a:cubicBezTo>
                <a:cubicBezTo>
                  <a:pt x="787" y="343"/>
                  <a:pt x="781" y="353"/>
                  <a:pt x="775" y="364"/>
                </a:cubicBezTo>
                <a:cubicBezTo>
                  <a:pt x="769" y="376"/>
                  <a:pt x="762" y="388"/>
                  <a:pt x="754" y="399"/>
                </a:cubicBezTo>
                <a:cubicBezTo>
                  <a:pt x="745" y="362"/>
                  <a:pt x="747" y="319"/>
                  <a:pt x="750" y="277"/>
                </a:cubicBezTo>
                <a:cubicBezTo>
                  <a:pt x="753" y="227"/>
                  <a:pt x="756" y="176"/>
                  <a:pt x="738" y="134"/>
                </a:cubicBezTo>
                <a:cubicBezTo>
                  <a:pt x="758" y="108"/>
                  <a:pt x="767" y="61"/>
                  <a:pt x="773" y="19"/>
                </a:cubicBezTo>
                <a:cubicBezTo>
                  <a:pt x="766" y="18"/>
                  <a:pt x="766" y="18"/>
                  <a:pt x="766" y="18"/>
                </a:cubicBezTo>
                <a:cubicBezTo>
                  <a:pt x="762" y="31"/>
                  <a:pt x="758" y="46"/>
                  <a:pt x="755" y="60"/>
                </a:cubicBezTo>
                <a:cubicBezTo>
                  <a:pt x="750" y="83"/>
                  <a:pt x="745" y="107"/>
                  <a:pt x="734" y="123"/>
                </a:cubicBezTo>
                <a:cubicBezTo>
                  <a:pt x="730" y="105"/>
                  <a:pt x="724" y="92"/>
                  <a:pt x="715" y="83"/>
                </a:cubicBezTo>
                <a:cubicBezTo>
                  <a:pt x="711" y="78"/>
                  <a:pt x="710" y="69"/>
                  <a:pt x="710" y="61"/>
                </a:cubicBezTo>
                <a:cubicBezTo>
                  <a:pt x="709" y="52"/>
                  <a:pt x="708" y="42"/>
                  <a:pt x="703" y="35"/>
                </a:cubicBezTo>
                <a:cubicBezTo>
                  <a:pt x="696" y="26"/>
                  <a:pt x="696" y="26"/>
                  <a:pt x="696" y="26"/>
                </a:cubicBezTo>
                <a:cubicBezTo>
                  <a:pt x="696" y="37"/>
                  <a:pt x="696" y="37"/>
                  <a:pt x="696" y="37"/>
                </a:cubicBezTo>
                <a:cubicBezTo>
                  <a:pt x="696" y="67"/>
                  <a:pt x="706" y="91"/>
                  <a:pt x="716" y="114"/>
                </a:cubicBezTo>
                <a:cubicBezTo>
                  <a:pt x="725" y="133"/>
                  <a:pt x="733" y="152"/>
                  <a:pt x="734" y="174"/>
                </a:cubicBezTo>
                <a:cubicBezTo>
                  <a:pt x="725" y="160"/>
                  <a:pt x="714" y="144"/>
                  <a:pt x="705" y="133"/>
                </a:cubicBezTo>
                <a:cubicBezTo>
                  <a:pt x="690" y="111"/>
                  <a:pt x="690" y="111"/>
                  <a:pt x="690" y="111"/>
                </a:cubicBezTo>
                <a:cubicBezTo>
                  <a:pt x="694" y="128"/>
                  <a:pt x="694" y="128"/>
                  <a:pt x="694" y="128"/>
                </a:cubicBezTo>
                <a:cubicBezTo>
                  <a:pt x="697" y="142"/>
                  <a:pt x="706" y="153"/>
                  <a:pt x="716" y="164"/>
                </a:cubicBezTo>
                <a:cubicBezTo>
                  <a:pt x="726" y="175"/>
                  <a:pt x="735" y="185"/>
                  <a:pt x="737" y="200"/>
                </a:cubicBezTo>
                <a:cubicBezTo>
                  <a:pt x="741" y="221"/>
                  <a:pt x="736" y="244"/>
                  <a:pt x="731" y="268"/>
                </a:cubicBezTo>
                <a:cubicBezTo>
                  <a:pt x="727" y="284"/>
                  <a:pt x="723" y="301"/>
                  <a:pt x="722" y="319"/>
                </a:cubicBezTo>
                <a:cubicBezTo>
                  <a:pt x="719" y="315"/>
                  <a:pt x="717" y="312"/>
                  <a:pt x="714" y="308"/>
                </a:cubicBezTo>
                <a:cubicBezTo>
                  <a:pt x="712" y="306"/>
                  <a:pt x="711" y="303"/>
                  <a:pt x="709" y="300"/>
                </a:cubicBezTo>
                <a:cubicBezTo>
                  <a:pt x="705" y="295"/>
                  <a:pt x="703" y="290"/>
                  <a:pt x="700" y="284"/>
                </a:cubicBezTo>
                <a:cubicBezTo>
                  <a:pt x="697" y="278"/>
                  <a:pt x="694" y="271"/>
                  <a:pt x="690" y="265"/>
                </a:cubicBezTo>
                <a:cubicBezTo>
                  <a:pt x="687" y="262"/>
                  <a:pt x="683" y="259"/>
                  <a:pt x="680" y="257"/>
                </a:cubicBezTo>
                <a:cubicBezTo>
                  <a:pt x="675" y="254"/>
                  <a:pt x="672" y="251"/>
                  <a:pt x="670" y="246"/>
                </a:cubicBezTo>
                <a:cubicBezTo>
                  <a:pt x="668" y="236"/>
                  <a:pt x="671" y="223"/>
                  <a:pt x="673" y="209"/>
                </a:cubicBezTo>
                <a:cubicBezTo>
                  <a:pt x="677" y="192"/>
                  <a:pt x="681" y="172"/>
                  <a:pt x="675" y="152"/>
                </a:cubicBezTo>
                <a:cubicBezTo>
                  <a:pt x="669" y="131"/>
                  <a:pt x="669" y="131"/>
                  <a:pt x="669" y="131"/>
                </a:cubicBezTo>
                <a:cubicBezTo>
                  <a:pt x="668" y="155"/>
                  <a:pt x="668" y="155"/>
                  <a:pt x="668" y="155"/>
                </a:cubicBezTo>
                <a:cubicBezTo>
                  <a:pt x="667" y="179"/>
                  <a:pt x="666" y="209"/>
                  <a:pt x="661" y="235"/>
                </a:cubicBezTo>
                <a:cubicBezTo>
                  <a:pt x="652" y="226"/>
                  <a:pt x="646" y="217"/>
                  <a:pt x="640" y="207"/>
                </a:cubicBezTo>
                <a:cubicBezTo>
                  <a:pt x="657" y="182"/>
                  <a:pt x="658" y="145"/>
                  <a:pt x="658" y="118"/>
                </a:cubicBezTo>
                <a:cubicBezTo>
                  <a:pt x="658" y="114"/>
                  <a:pt x="659" y="109"/>
                  <a:pt x="660" y="104"/>
                </a:cubicBezTo>
                <a:cubicBezTo>
                  <a:pt x="662" y="91"/>
                  <a:pt x="664" y="77"/>
                  <a:pt x="655" y="67"/>
                </a:cubicBezTo>
                <a:cubicBezTo>
                  <a:pt x="650" y="60"/>
                  <a:pt x="650" y="60"/>
                  <a:pt x="650" y="60"/>
                </a:cubicBezTo>
                <a:cubicBezTo>
                  <a:pt x="649" y="69"/>
                  <a:pt x="649" y="69"/>
                  <a:pt x="649" y="69"/>
                </a:cubicBezTo>
                <a:cubicBezTo>
                  <a:pt x="648" y="79"/>
                  <a:pt x="648" y="89"/>
                  <a:pt x="649" y="98"/>
                </a:cubicBezTo>
                <a:cubicBezTo>
                  <a:pt x="649" y="103"/>
                  <a:pt x="649" y="108"/>
                  <a:pt x="649" y="114"/>
                </a:cubicBezTo>
                <a:cubicBezTo>
                  <a:pt x="649" y="113"/>
                  <a:pt x="648" y="112"/>
                  <a:pt x="648" y="111"/>
                </a:cubicBezTo>
                <a:cubicBezTo>
                  <a:pt x="646" y="108"/>
                  <a:pt x="645" y="105"/>
                  <a:pt x="643" y="102"/>
                </a:cubicBezTo>
                <a:cubicBezTo>
                  <a:pt x="641" y="99"/>
                  <a:pt x="639" y="96"/>
                  <a:pt x="637" y="94"/>
                </a:cubicBezTo>
                <a:cubicBezTo>
                  <a:pt x="632" y="100"/>
                  <a:pt x="632" y="100"/>
                  <a:pt x="632" y="100"/>
                </a:cubicBezTo>
                <a:cubicBezTo>
                  <a:pt x="634" y="101"/>
                  <a:pt x="635" y="103"/>
                  <a:pt x="637" y="106"/>
                </a:cubicBezTo>
                <a:cubicBezTo>
                  <a:pt x="638" y="108"/>
                  <a:pt x="639" y="110"/>
                  <a:pt x="640" y="112"/>
                </a:cubicBezTo>
                <a:cubicBezTo>
                  <a:pt x="641" y="114"/>
                  <a:pt x="641" y="114"/>
                  <a:pt x="641" y="114"/>
                </a:cubicBezTo>
                <a:cubicBezTo>
                  <a:pt x="651" y="139"/>
                  <a:pt x="644" y="173"/>
                  <a:pt x="633" y="197"/>
                </a:cubicBezTo>
                <a:cubicBezTo>
                  <a:pt x="627" y="186"/>
                  <a:pt x="623" y="174"/>
                  <a:pt x="619" y="162"/>
                </a:cubicBezTo>
                <a:cubicBezTo>
                  <a:pt x="614" y="150"/>
                  <a:pt x="610" y="138"/>
                  <a:pt x="604" y="126"/>
                </a:cubicBezTo>
                <a:cubicBezTo>
                  <a:pt x="591" y="100"/>
                  <a:pt x="591" y="100"/>
                  <a:pt x="591" y="100"/>
                </a:cubicBezTo>
                <a:cubicBezTo>
                  <a:pt x="590" y="97"/>
                  <a:pt x="590" y="97"/>
                  <a:pt x="590" y="97"/>
                </a:cubicBezTo>
                <a:cubicBezTo>
                  <a:pt x="590" y="125"/>
                  <a:pt x="590" y="125"/>
                  <a:pt x="590" y="125"/>
                </a:cubicBezTo>
                <a:cubicBezTo>
                  <a:pt x="589" y="182"/>
                  <a:pt x="594" y="233"/>
                  <a:pt x="598" y="283"/>
                </a:cubicBezTo>
                <a:cubicBezTo>
                  <a:pt x="599" y="294"/>
                  <a:pt x="600" y="305"/>
                  <a:pt x="601" y="316"/>
                </a:cubicBezTo>
                <a:cubicBezTo>
                  <a:pt x="561" y="271"/>
                  <a:pt x="528" y="212"/>
                  <a:pt x="502" y="137"/>
                </a:cubicBezTo>
                <a:cubicBezTo>
                  <a:pt x="495" y="139"/>
                  <a:pt x="495" y="139"/>
                  <a:pt x="495" y="139"/>
                </a:cubicBezTo>
                <a:cubicBezTo>
                  <a:pt x="505" y="168"/>
                  <a:pt x="514" y="196"/>
                  <a:pt x="526" y="222"/>
                </a:cubicBezTo>
                <a:cubicBezTo>
                  <a:pt x="525" y="221"/>
                  <a:pt x="525" y="221"/>
                  <a:pt x="525" y="221"/>
                </a:cubicBezTo>
                <a:cubicBezTo>
                  <a:pt x="517" y="213"/>
                  <a:pt x="510" y="204"/>
                  <a:pt x="502" y="202"/>
                </a:cubicBezTo>
                <a:cubicBezTo>
                  <a:pt x="480" y="194"/>
                  <a:pt x="480" y="194"/>
                  <a:pt x="480" y="194"/>
                </a:cubicBezTo>
                <a:cubicBezTo>
                  <a:pt x="499" y="208"/>
                  <a:pt x="499" y="208"/>
                  <a:pt x="499" y="208"/>
                </a:cubicBezTo>
                <a:cubicBezTo>
                  <a:pt x="521" y="225"/>
                  <a:pt x="536" y="247"/>
                  <a:pt x="552" y="271"/>
                </a:cubicBezTo>
                <a:cubicBezTo>
                  <a:pt x="562" y="284"/>
                  <a:pt x="572" y="299"/>
                  <a:pt x="583" y="312"/>
                </a:cubicBezTo>
                <a:cubicBezTo>
                  <a:pt x="586" y="315"/>
                  <a:pt x="589" y="318"/>
                  <a:pt x="592" y="321"/>
                </a:cubicBezTo>
                <a:cubicBezTo>
                  <a:pt x="597" y="325"/>
                  <a:pt x="602" y="329"/>
                  <a:pt x="604" y="334"/>
                </a:cubicBezTo>
                <a:cubicBezTo>
                  <a:pt x="608" y="342"/>
                  <a:pt x="609" y="352"/>
                  <a:pt x="610" y="362"/>
                </a:cubicBezTo>
                <a:cubicBezTo>
                  <a:pt x="612" y="370"/>
                  <a:pt x="613" y="379"/>
                  <a:pt x="616" y="387"/>
                </a:cubicBezTo>
                <a:cubicBezTo>
                  <a:pt x="618" y="395"/>
                  <a:pt x="621" y="403"/>
                  <a:pt x="624" y="410"/>
                </a:cubicBezTo>
                <a:cubicBezTo>
                  <a:pt x="627" y="418"/>
                  <a:pt x="631" y="426"/>
                  <a:pt x="633" y="434"/>
                </a:cubicBezTo>
                <a:cubicBezTo>
                  <a:pt x="632" y="437"/>
                  <a:pt x="630" y="441"/>
                  <a:pt x="629" y="444"/>
                </a:cubicBezTo>
                <a:cubicBezTo>
                  <a:pt x="627" y="449"/>
                  <a:pt x="626" y="454"/>
                  <a:pt x="622" y="457"/>
                </a:cubicBezTo>
                <a:cubicBezTo>
                  <a:pt x="611" y="454"/>
                  <a:pt x="612" y="439"/>
                  <a:pt x="615" y="417"/>
                </a:cubicBezTo>
                <a:cubicBezTo>
                  <a:pt x="616" y="408"/>
                  <a:pt x="616" y="408"/>
                  <a:pt x="616" y="408"/>
                </a:cubicBezTo>
                <a:cubicBezTo>
                  <a:pt x="609" y="414"/>
                  <a:pt x="609" y="414"/>
                  <a:pt x="609" y="414"/>
                </a:cubicBezTo>
                <a:cubicBezTo>
                  <a:pt x="604" y="418"/>
                  <a:pt x="604" y="425"/>
                  <a:pt x="604" y="433"/>
                </a:cubicBezTo>
                <a:cubicBezTo>
                  <a:pt x="604" y="435"/>
                  <a:pt x="604" y="439"/>
                  <a:pt x="604" y="441"/>
                </a:cubicBezTo>
                <a:cubicBezTo>
                  <a:pt x="597" y="433"/>
                  <a:pt x="589" y="426"/>
                  <a:pt x="581" y="419"/>
                </a:cubicBezTo>
                <a:cubicBezTo>
                  <a:pt x="566" y="404"/>
                  <a:pt x="550" y="390"/>
                  <a:pt x="541" y="369"/>
                </a:cubicBezTo>
                <a:cubicBezTo>
                  <a:pt x="534" y="354"/>
                  <a:pt x="531" y="335"/>
                  <a:pt x="527" y="317"/>
                </a:cubicBezTo>
                <a:cubicBezTo>
                  <a:pt x="523" y="298"/>
                  <a:pt x="520" y="279"/>
                  <a:pt x="512" y="263"/>
                </a:cubicBezTo>
                <a:cubicBezTo>
                  <a:pt x="500" y="239"/>
                  <a:pt x="500" y="239"/>
                  <a:pt x="500" y="239"/>
                </a:cubicBezTo>
                <a:cubicBezTo>
                  <a:pt x="505" y="265"/>
                  <a:pt x="505" y="265"/>
                  <a:pt x="505" y="265"/>
                </a:cubicBezTo>
                <a:cubicBezTo>
                  <a:pt x="509" y="287"/>
                  <a:pt x="514" y="308"/>
                  <a:pt x="520" y="328"/>
                </a:cubicBezTo>
                <a:cubicBezTo>
                  <a:pt x="521" y="334"/>
                  <a:pt x="523" y="341"/>
                  <a:pt x="525" y="348"/>
                </a:cubicBezTo>
                <a:cubicBezTo>
                  <a:pt x="521" y="343"/>
                  <a:pt x="517" y="339"/>
                  <a:pt x="514" y="334"/>
                </a:cubicBezTo>
                <a:cubicBezTo>
                  <a:pt x="499" y="317"/>
                  <a:pt x="484" y="300"/>
                  <a:pt x="479" y="281"/>
                </a:cubicBezTo>
                <a:cubicBezTo>
                  <a:pt x="478" y="277"/>
                  <a:pt x="478" y="277"/>
                  <a:pt x="478" y="277"/>
                </a:cubicBezTo>
                <a:cubicBezTo>
                  <a:pt x="474" y="278"/>
                  <a:pt x="474" y="278"/>
                  <a:pt x="474" y="278"/>
                </a:cubicBezTo>
                <a:cubicBezTo>
                  <a:pt x="473" y="278"/>
                  <a:pt x="471" y="273"/>
                  <a:pt x="470" y="270"/>
                </a:cubicBezTo>
                <a:cubicBezTo>
                  <a:pt x="468" y="263"/>
                  <a:pt x="466" y="257"/>
                  <a:pt x="460" y="256"/>
                </a:cubicBezTo>
                <a:cubicBezTo>
                  <a:pt x="459" y="256"/>
                  <a:pt x="458" y="257"/>
                  <a:pt x="456" y="257"/>
                </a:cubicBezTo>
                <a:cubicBezTo>
                  <a:pt x="452" y="259"/>
                  <a:pt x="452" y="259"/>
                  <a:pt x="452" y="259"/>
                </a:cubicBezTo>
                <a:cubicBezTo>
                  <a:pt x="455" y="263"/>
                  <a:pt x="455" y="263"/>
                  <a:pt x="455" y="263"/>
                </a:cubicBezTo>
                <a:cubicBezTo>
                  <a:pt x="467" y="276"/>
                  <a:pt x="471" y="297"/>
                  <a:pt x="464" y="320"/>
                </a:cubicBezTo>
                <a:cubicBezTo>
                  <a:pt x="464" y="320"/>
                  <a:pt x="464" y="320"/>
                  <a:pt x="464" y="320"/>
                </a:cubicBezTo>
                <a:cubicBezTo>
                  <a:pt x="461" y="309"/>
                  <a:pt x="458" y="299"/>
                  <a:pt x="451" y="298"/>
                </a:cubicBezTo>
                <a:cubicBezTo>
                  <a:pt x="443" y="296"/>
                  <a:pt x="443" y="296"/>
                  <a:pt x="443" y="296"/>
                </a:cubicBezTo>
                <a:cubicBezTo>
                  <a:pt x="448" y="303"/>
                  <a:pt x="448" y="303"/>
                  <a:pt x="448" y="303"/>
                </a:cubicBezTo>
                <a:cubicBezTo>
                  <a:pt x="465" y="328"/>
                  <a:pt x="456" y="351"/>
                  <a:pt x="443" y="375"/>
                </a:cubicBezTo>
                <a:cubicBezTo>
                  <a:pt x="439" y="368"/>
                  <a:pt x="435" y="361"/>
                  <a:pt x="432" y="355"/>
                </a:cubicBezTo>
                <a:cubicBezTo>
                  <a:pt x="420" y="334"/>
                  <a:pt x="409" y="313"/>
                  <a:pt x="402" y="289"/>
                </a:cubicBezTo>
                <a:cubicBezTo>
                  <a:pt x="395" y="290"/>
                  <a:pt x="395" y="290"/>
                  <a:pt x="395" y="290"/>
                </a:cubicBezTo>
                <a:cubicBezTo>
                  <a:pt x="397" y="306"/>
                  <a:pt x="402" y="319"/>
                  <a:pt x="407" y="332"/>
                </a:cubicBezTo>
                <a:cubicBezTo>
                  <a:pt x="409" y="335"/>
                  <a:pt x="410" y="338"/>
                  <a:pt x="411" y="341"/>
                </a:cubicBezTo>
                <a:cubicBezTo>
                  <a:pt x="393" y="345"/>
                  <a:pt x="366" y="340"/>
                  <a:pt x="352" y="330"/>
                </a:cubicBezTo>
                <a:cubicBezTo>
                  <a:pt x="332" y="315"/>
                  <a:pt x="332" y="315"/>
                  <a:pt x="332" y="315"/>
                </a:cubicBezTo>
                <a:cubicBezTo>
                  <a:pt x="348" y="335"/>
                  <a:pt x="348" y="335"/>
                  <a:pt x="348" y="335"/>
                </a:cubicBezTo>
                <a:cubicBezTo>
                  <a:pt x="358" y="348"/>
                  <a:pt x="377" y="351"/>
                  <a:pt x="388" y="352"/>
                </a:cubicBezTo>
                <a:cubicBezTo>
                  <a:pt x="397" y="353"/>
                  <a:pt x="407" y="352"/>
                  <a:pt x="416" y="350"/>
                </a:cubicBezTo>
                <a:cubicBezTo>
                  <a:pt x="423" y="364"/>
                  <a:pt x="431" y="377"/>
                  <a:pt x="439" y="391"/>
                </a:cubicBezTo>
                <a:cubicBezTo>
                  <a:pt x="472" y="448"/>
                  <a:pt x="506" y="506"/>
                  <a:pt x="497" y="585"/>
                </a:cubicBezTo>
                <a:cubicBezTo>
                  <a:pt x="483" y="564"/>
                  <a:pt x="463" y="539"/>
                  <a:pt x="441" y="516"/>
                </a:cubicBezTo>
                <a:cubicBezTo>
                  <a:pt x="440" y="514"/>
                  <a:pt x="439" y="513"/>
                  <a:pt x="437" y="511"/>
                </a:cubicBezTo>
                <a:cubicBezTo>
                  <a:pt x="428" y="500"/>
                  <a:pt x="424" y="496"/>
                  <a:pt x="421" y="496"/>
                </a:cubicBezTo>
                <a:cubicBezTo>
                  <a:pt x="419" y="496"/>
                  <a:pt x="419" y="496"/>
                  <a:pt x="419" y="496"/>
                </a:cubicBezTo>
                <a:cubicBezTo>
                  <a:pt x="419" y="497"/>
                  <a:pt x="419" y="497"/>
                  <a:pt x="419" y="497"/>
                </a:cubicBezTo>
                <a:cubicBezTo>
                  <a:pt x="416" y="494"/>
                  <a:pt x="413" y="492"/>
                  <a:pt x="410" y="490"/>
                </a:cubicBezTo>
                <a:cubicBezTo>
                  <a:pt x="407" y="487"/>
                  <a:pt x="404" y="484"/>
                  <a:pt x="401" y="482"/>
                </a:cubicBezTo>
                <a:cubicBezTo>
                  <a:pt x="401" y="479"/>
                  <a:pt x="401" y="479"/>
                  <a:pt x="401" y="479"/>
                </a:cubicBezTo>
                <a:cubicBezTo>
                  <a:pt x="395" y="452"/>
                  <a:pt x="389" y="425"/>
                  <a:pt x="375" y="405"/>
                </a:cubicBezTo>
                <a:cubicBezTo>
                  <a:pt x="378" y="394"/>
                  <a:pt x="374" y="378"/>
                  <a:pt x="370" y="370"/>
                </a:cubicBezTo>
                <a:cubicBezTo>
                  <a:pt x="364" y="357"/>
                  <a:pt x="364" y="357"/>
                  <a:pt x="364" y="357"/>
                </a:cubicBezTo>
                <a:cubicBezTo>
                  <a:pt x="364" y="371"/>
                  <a:pt x="364" y="371"/>
                  <a:pt x="364" y="371"/>
                </a:cubicBezTo>
                <a:cubicBezTo>
                  <a:pt x="363" y="377"/>
                  <a:pt x="364" y="381"/>
                  <a:pt x="365" y="386"/>
                </a:cubicBezTo>
                <a:cubicBezTo>
                  <a:pt x="365" y="389"/>
                  <a:pt x="366" y="391"/>
                  <a:pt x="366" y="395"/>
                </a:cubicBezTo>
                <a:cubicBezTo>
                  <a:pt x="365" y="393"/>
                  <a:pt x="364" y="391"/>
                  <a:pt x="363" y="390"/>
                </a:cubicBezTo>
                <a:cubicBezTo>
                  <a:pt x="358" y="383"/>
                  <a:pt x="354" y="376"/>
                  <a:pt x="347" y="376"/>
                </a:cubicBezTo>
                <a:cubicBezTo>
                  <a:pt x="339" y="377"/>
                  <a:pt x="339" y="377"/>
                  <a:pt x="339" y="377"/>
                </a:cubicBezTo>
                <a:cubicBezTo>
                  <a:pt x="344" y="382"/>
                  <a:pt x="344" y="382"/>
                  <a:pt x="344" y="382"/>
                </a:cubicBezTo>
                <a:cubicBezTo>
                  <a:pt x="369" y="409"/>
                  <a:pt x="384" y="439"/>
                  <a:pt x="390" y="473"/>
                </a:cubicBezTo>
                <a:cubicBezTo>
                  <a:pt x="378" y="465"/>
                  <a:pt x="365" y="457"/>
                  <a:pt x="353" y="450"/>
                </a:cubicBezTo>
                <a:cubicBezTo>
                  <a:pt x="332" y="437"/>
                  <a:pt x="310" y="424"/>
                  <a:pt x="294" y="406"/>
                </a:cubicBezTo>
                <a:cubicBezTo>
                  <a:pt x="303" y="386"/>
                  <a:pt x="294" y="361"/>
                  <a:pt x="286" y="342"/>
                </a:cubicBezTo>
                <a:cubicBezTo>
                  <a:pt x="279" y="325"/>
                  <a:pt x="279" y="325"/>
                  <a:pt x="279" y="325"/>
                </a:cubicBezTo>
                <a:cubicBezTo>
                  <a:pt x="279" y="344"/>
                  <a:pt x="279" y="344"/>
                  <a:pt x="279" y="344"/>
                </a:cubicBezTo>
                <a:cubicBezTo>
                  <a:pt x="279" y="351"/>
                  <a:pt x="282" y="359"/>
                  <a:pt x="284" y="366"/>
                </a:cubicBezTo>
                <a:cubicBezTo>
                  <a:pt x="287" y="378"/>
                  <a:pt x="291" y="390"/>
                  <a:pt x="285" y="401"/>
                </a:cubicBezTo>
                <a:cubicBezTo>
                  <a:pt x="273" y="391"/>
                  <a:pt x="268" y="375"/>
                  <a:pt x="262" y="358"/>
                </a:cubicBezTo>
                <a:cubicBezTo>
                  <a:pt x="259" y="349"/>
                  <a:pt x="256" y="340"/>
                  <a:pt x="252" y="332"/>
                </a:cubicBezTo>
                <a:cubicBezTo>
                  <a:pt x="243" y="313"/>
                  <a:pt x="243" y="313"/>
                  <a:pt x="243" y="313"/>
                </a:cubicBezTo>
                <a:cubicBezTo>
                  <a:pt x="245" y="334"/>
                  <a:pt x="245" y="334"/>
                  <a:pt x="245" y="334"/>
                </a:cubicBezTo>
                <a:cubicBezTo>
                  <a:pt x="246" y="342"/>
                  <a:pt x="249" y="350"/>
                  <a:pt x="251" y="357"/>
                </a:cubicBezTo>
                <a:cubicBezTo>
                  <a:pt x="254" y="365"/>
                  <a:pt x="257" y="372"/>
                  <a:pt x="257" y="378"/>
                </a:cubicBezTo>
                <a:cubicBezTo>
                  <a:pt x="247" y="378"/>
                  <a:pt x="240" y="372"/>
                  <a:pt x="233" y="368"/>
                </a:cubicBezTo>
                <a:cubicBezTo>
                  <a:pt x="228" y="365"/>
                  <a:pt x="224" y="362"/>
                  <a:pt x="219" y="361"/>
                </a:cubicBezTo>
                <a:cubicBezTo>
                  <a:pt x="208" y="360"/>
                  <a:pt x="208" y="360"/>
                  <a:pt x="208" y="360"/>
                </a:cubicBezTo>
                <a:cubicBezTo>
                  <a:pt x="216" y="367"/>
                  <a:pt x="216" y="367"/>
                  <a:pt x="216" y="367"/>
                </a:cubicBezTo>
                <a:cubicBezTo>
                  <a:pt x="229" y="380"/>
                  <a:pt x="244" y="387"/>
                  <a:pt x="264" y="389"/>
                </a:cubicBezTo>
                <a:cubicBezTo>
                  <a:pt x="270" y="403"/>
                  <a:pt x="281" y="412"/>
                  <a:pt x="292" y="421"/>
                </a:cubicBezTo>
                <a:cubicBezTo>
                  <a:pt x="297" y="425"/>
                  <a:pt x="302" y="430"/>
                  <a:pt x="307" y="435"/>
                </a:cubicBezTo>
                <a:cubicBezTo>
                  <a:pt x="275" y="447"/>
                  <a:pt x="224" y="458"/>
                  <a:pt x="190" y="457"/>
                </a:cubicBezTo>
                <a:cubicBezTo>
                  <a:pt x="190" y="464"/>
                  <a:pt x="190" y="464"/>
                  <a:pt x="190" y="464"/>
                </a:cubicBezTo>
                <a:cubicBezTo>
                  <a:pt x="204" y="466"/>
                  <a:pt x="216" y="465"/>
                  <a:pt x="228" y="464"/>
                </a:cubicBezTo>
                <a:cubicBezTo>
                  <a:pt x="226" y="466"/>
                  <a:pt x="224" y="467"/>
                  <a:pt x="222" y="469"/>
                </a:cubicBezTo>
                <a:cubicBezTo>
                  <a:pt x="219" y="471"/>
                  <a:pt x="216" y="473"/>
                  <a:pt x="214" y="476"/>
                </a:cubicBezTo>
                <a:cubicBezTo>
                  <a:pt x="218" y="481"/>
                  <a:pt x="218" y="481"/>
                  <a:pt x="218" y="481"/>
                </a:cubicBezTo>
                <a:cubicBezTo>
                  <a:pt x="237" y="466"/>
                  <a:pt x="262" y="458"/>
                  <a:pt x="287" y="451"/>
                </a:cubicBezTo>
                <a:cubicBezTo>
                  <a:pt x="298" y="448"/>
                  <a:pt x="308" y="445"/>
                  <a:pt x="319" y="441"/>
                </a:cubicBezTo>
                <a:cubicBezTo>
                  <a:pt x="326" y="446"/>
                  <a:pt x="335" y="451"/>
                  <a:pt x="343" y="456"/>
                </a:cubicBezTo>
                <a:cubicBezTo>
                  <a:pt x="349" y="461"/>
                  <a:pt x="357" y="465"/>
                  <a:pt x="363" y="470"/>
                </a:cubicBezTo>
                <a:cubicBezTo>
                  <a:pt x="345" y="481"/>
                  <a:pt x="322" y="489"/>
                  <a:pt x="299" y="496"/>
                </a:cubicBezTo>
                <a:cubicBezTo>
                  <a:pt x="289" y="499"/>
                  <a:pt x="278" y="502"/>
                  <a:pt x="267" y="506"/>
                </a:cubicBezTo>
                <a:cubicBezTo>
                  <a:pt x="245" y="515"/>
                  <a:pt x="245" y="515"/>
                  <a:pt x="245" y="515"/>
                </a:cubicBezTo>
                <a:cubicBezTo>
                  <a:pt x="269" y="513"/>
                  <a:pt x="269" y="513"/>
                  <a:pt x="269" y="513"/>
                </a:cubicBezTo>
                <a:cubicBezTo>
                  <a:pt x="277" y="513"/>
                  <a:pt x="283" y="511"/>
                  <a:pt x="289" y="509"/>
                </a:cubicBezTo>
                <a:cubicBezTo>
                  <a:pt x="292" y="508"/>
                  <a:pt x="295" y="507"/>
                  <a:pt x="298" y="506"/>
                </a:cubicBezTo>
                <a:cubicBezTo>
                  <a:pt x="297" y="506"/>
                  <a:pt x="296" y="507"/>
                  <a:pt x="295" y="508"/>
                </a:cubicBezTo>
                <a:cubicBezTo>
                  <a:pt x="289" y="511"/>
                  <a:pt x="283" y="515"/>
                  <a:pt x="284" y="521"/>
                </a:cubicBezTo>
                <a:cubicBezTo>
                  <a:pt x="285" y="528"/>
                  <a:pt x="285" y="528"/>
                  <a:pt x="285" y="528"/>
                </a:cubicBezTo>
                <a:cubicBezTo>
                  <a:pt x="290" y="523"/>
                  <a:pt x="290" y="523"/>
                  <a:pt x="290" y="523"/>
                </a:cubicBezTo>
                <a:cubicBezTo>
                  <a:pt x="308" y="506"/>
                  <a:pt x="332" y="495"/>
                  <a:pt x="355" y="485"/>
                </a:cubicBezTo>
                <a:cubicBezTo>
                  <a:pt x="361" y="482"/>
                  <a:pt x="367" y="479"/>
                  <a:pt x="373" y="476"/>
                </a:cubicBezTo>
                <a:cubicBezTo>
                  <a:pt x="406" y="499"/>
                  <a:pt x="434" y="521"/>
                  <a:pt x="454" y="550"/>
                </a:cubicBezTo>
                <a:cubicBezTo>
                  <a:pt x="449" y="549"/>
                  <a:pt x="444" y="549"/>
                  <a:pt x="439" y="548"/>
                </a:cubicBezTo>
                <a:cubicBezTo>
                  <a:pt x="413" y="546"/>
                  <a:pt x="386" y="549"/>
                  <a:pt x="360" y="552"/>
                </a:cubicBezTo>
                <a:cubicBezTo>
                  <a:pt x="334" y="555"/>
                  <a:pt x="308" y="558"/>
                  <a:pt x="283" y="556"/>
                </a:cubicBezTo>
                <a:cubicBezTo>
                  <a:pt x="264" y="555"/>
                  <a:pt x="247" y="550"/>
                  <a:pt x="232" y="543"/>
                </a:cubicBezTo>
                <a:cubicBezTo>
                  <a:pt x="229" y="549"/>
                  <a:pt x="229" y="549"/>
                  <a:pt x="229" y="549"/>
                </a:cubicBezTo>
                <a:cubicBezTo>
                  <a:pt x="233" y="552"/>
                  <a:pt x="239" y="554"/>
                  <a:pt x="244" y="556"/>
                </a:cubicBezTo>
                <a:cubicBezTo>
                  <a:pt x="249" y="558"/>
                  <a:pt x="254" y="560"/>
                  <a:pt x="258" y="563"/>
                </a:cubicBezTo>
                <a:cubicBezTo>
                  <a:pt x="241" y="581"/>
                  <a:pt x="218" y="593"/>
                  <a:pt x="188" y="600"/>
                </a:cubicBezTo>
                <a:cubicBezTo>
                  <a:pt x="189" y="607"/>
                  <a:pt x="189" y="607"/>
                  <a:pt x="189" y="607"/>
                </a:cubicBezTo>
                <a:cubicBezTo>
                  <a:pt x="224" y="606"/>
                  <a:pt x="244" y="588"/>
                  <a:pt x="263" y="570"/>
                </a:cubicBezTo>
                <a:cubicBezTo>
                  <a:pt x="265" y="569"/>
                  <a:pt x="267" y="567"/>
                  <a:pt x="269" y="565"/>
                </a:cubicBezTo>
                <a:cubicBezTo>
                  <a:pt x="274" y="567"/>
                  <a:pt x="278" y="567"/>
                  <a:pt x="283" y="567"/>
                </a:cubicBezTo>
                <a:cubicBezTo>
                  <a:pt x="285" y="567"/>
                  <a:pt x="286" y="567"/>
                  <a:pt x="288" y="567"/>
                </a:cubicBezTo>
                <a:cubicBezTo>
                  <a:pt x="289" y="567"/>
                  <a:pt x="292" y="568"/>
                  <a:pt x="294" y="568"/>
                </a:cubicBezTo>
                <a:cubicBezTo>
                  <a:pt x="290" y="584"/>
                  <a:pt x="280" y="596"/>
                  <a:pt x="271" y="607"/>
                </a:cubicBezTo>
                <a:cubicBezTo>
                  <a:pt x="264" y="614"/>
                  <a:pt x="258" y="621"/>
                  <a:pt x="255" y="629"/>
                </a:cubicBezTo>
                <a:cubicBezTo>
                  <a:pt x="247" y="645"/>
                  <a:pt x="247" y="645"/>
                  <a:pt x="247" y="645"/>
                </a:cubicBezTo>
                <a:cubicBezTo>
                  <a:pt x="260" y="633"/>
                  <a:pt x="260" y="633"/>
                  <a:pt x="260" y="633"/>
                </a:cubicBezTo>
                <a:cubicBezTo>
                  <a:pt x="280" y="614"/>
                  <a:pt x="296" y="589"/>
                  <a:pt x="308" y="567"/>
                </a:cubicBezTo>
                <a:cubicBezTo>
                  <a:pt x="325" y="566"/>
                  <a:pt x="342" y="564"/>
                  <a:pt x="358" y="562"/>
                </a:cubicBezTo>
                <a:cubicBezTo>
                  <a:pt x="383" y="560"/>
                  <a:pt x="409" y="557"/>
                  <a:pt x="436" y="559"/>
                </a:cubicBezTo>
                <a:cubicBezTo>
                  <a:pt x="445" y="559"/>
                  <a:pt x="454" y="561"/>
                  <a:pt x="463" y="563"/>
                </a:cubicBezTo>
                <a:cubicBezTo>
                  <a:pt x="480" y="584"/>
                  <a:pt x="495" y="607"/>
                  <a:pt x="509" y="630"/>
                </a:cubicBezTo>
                <a:cubicBezTo>
                  <a:pt x="463" y="633"/>
                  <a:pt x="422" y="646"/>
                  <a:pt x="383" y="658"/>
                </a:cubicBezTo>
                <a:cubicBezTo>
                  <a:pt x="343" y="671"/>
                  <a:pt x="303" y="683"/>
                  <a:pt x="257" y="686"/>
                </a:cubicBezTo>
                <a:cubicBezTo>
                  <a:pt x="252" y="686"/>
                  <a:pt x="246" y="686"/>
                  <a:pt x="241" y="685"/>
                </a:cubicBezTo>
                <a:cubicBezTo>
                  <a:pt x="228" y="685"/>
                  <a:pt x="215" y="684"/>
                  <a:pt x="203" y="690"/>
                </a:cubicBezTo>
                <a:cubicBezTo>
                  <a:pt x="192" y="695"/>
                  <a:pt x="192" y="695"/>
                  <a:pt x="192" y="695"/>
                </a:cubicBezTo>
                <a:cubicBezTo>
                  <a:pt x="204" y="697"/>
                  <a:pt x="204" y="697"/>
                  <a:pt x="204" y="697"/>
                </a:cubicBezTo>
                <a:cubicBezTo>
                  <a:pt x="209" y="697"/>
                  <a:pt x="214" y="698"/>
                  <a:pt x="220" y="698"/>
                </a:cubicBezTo>
                <a:cubicBezTo>
                  <a:pt x="249" y="701"/>
                  <a:pt x="281" y="698"/>
                  <a:pt x="313" y="690"/>
                </a:cubicBezTo>
                <a:cubicBezTo>
                  <a:pt x="266" y="720"/>
                  <a:pt x="207" y="738"/>
                  <a:pt x="181" y="745"/>
                </a:cubicBezTo>
                <a:cubicBezTo>
                  <a:pt x="181" y="745"/>
                  <a:pt x="179" y="745"/>
                  <a:pt x="178" y="745"/>
                </a:cubicBezTo>
                <a:cubicBezTo>
                  <a:pt x="173" y="745"/>
                  <a:pt x="164" y="746"/>
                  <a:pt x="163" y="755"/>
                </a:cubicBezTo>
                <a:cubicBezTo>
                  <a:pt x="162" y="760"/>
                  <a:pt x="162" y="760"/>
                  <a:pt x="162" y="760"/>
                </a:cubicBezTo>
                <a:cubicBezTo>
                  <a:pt x="167" y="759"/>
                  <a:pt x="167" y="759"/>
                  <a:pt x="167" y="759"/>
                </a:cubicBezTo>
                <a:cubicBezTo>
                  <a:pt x="189" y="753"/>
                  <a:pt x="212" y="746"/>
                  <a:pt x="236" y="738"/>
                </a:cubicBezTo>
                <a:cubicBezTo>
                  <a:pt x="226" y="755"/>
                  <a:pt x="209" y="765"/>
                  <a:pt x="192" y="776"/>
                </a:cubicBezTo>
                <a:cubicBezTo>
                  <a:pt x="180" y="783"/>
                  <a:pt x="168" y="790"/>
                  <a:pt x="160" y="799"/>
                </a:cubicBezTo>
                <a:cubicBezTo>
                  <a:pt x="138" y="825"/>
                  <a:pt x="138" y="825"/>
                  <a:pt x="138" y="825"/>
                </a:cubicBezTo>
                <a:cubicBezTo>
                  <a:pt x="165" y="805"/>
                  <a:pt x="165" y="805"/>
                  <a:pt x="165" y="805"/>
                </a:cubicBezTo>
                <a:cubicBezTo>
                  <a:pt x="173" y="799"/>
                  <a:pt x="182" y="793"/>
                  <a:pt x="191" y="788"/>
                </a:cubicBezTo>
                <a:cubicBezTo>
                  <a:pt x="214" y="774"/>
                  <a:pt x="238" y="760"/>
                  <a:pt x="249" y="731"/>
                </a:cubicBezTo>
                <a:cubicBezTo>
                  <a:pt x="264" y="728"/>
                  <a:pt x="276" y="721"/>
                  <a:pt x="288" y="715"/>
                </a:cubicBezTo>
                <a:cubicBezTo>
                  <a:pt x="292" y="713"/>
                  <a:pt x="295" y="711"/>
                  <a:pt x="299" y="709"/>
                </a:cubicBezTo>
                <a:cubicBezTo>
                  <a:pt x="307" y="705"/>
                  <a:pt x="313" y="700"/>
                  <a:pt x="320" y="696"/>
                </a:cubicBezTo>
                <a:cubicBezTo>
                  <a:pt x="328" y="690"/>
                  <a:pt x="336" y="684"/>
                  <a:pt x="344" y="681"/>
                </a:cubicBezTo>
                <a:cubicBezTo>
                  <a:pt x="356" y="676"/>
                  <a:pt x="369" y="674"/>
                  <a:pt x="383" y="672"/>
                </a:cubicBezTo>
                <a:cubicBezTo>
                  <a:pt x="394" y="670"/>
                  <a:pt x="405" y="668"/>
                  <a:pt x="416" y="665"/>
                </a:cubicBezTo>
                <a:cubicBezTo>
                  <a:pt x="412" y="671"/>
                  <a:pt x="409" y="675"/>
                  <a:pt x="401" y="675"/>
                </a:cubicBezTo>
                <a:cubicBezTo>
                  <a:pt x="396" y="674"/>
                  <a:pt x="396" y="674"/>
                  <a:pt x="396" y="674"/>
                </a:cubicBezTo>
                <a:cubicBezTo>
                  <a:pt x="396" y="678"/>
                  <a:pt x="396" y="678"/>
                  <a:pt x="396" y="678"/>
                </a:cubicBezTo>
                <a:cubicBezTo>
                  <a:pt x="396" y="679"/>
                  <a:pt x="396" y="682"/>
                  <a:pt x="397" y="683"/>
                </a:cubicBezTo>
                <a:cubicBezTo>
                  <a:pt x="398" y="684"/>
                  <a:pt x="398" y="685"/>
                  <a:pt x="400" y="685"/>
                </a:cubicBezTo>
                <a:cubicBezTo>
                  <a:pt x="397" y="688"/>
                  <a:pt x="394" y="692"/>
                  <a:pt x="391" y="695"/>
                </a:cubicBezTo>
                <a:cubicBezTo>
                  <a:pt x="381" y="707"/>
                  <a:pt x="371" y="720"/>
                  <a:pt x="357" y="725"/>
                </a:cubicBezTo>
                <a:cubicBezTo>
                  <a:pt x="349" y="728"/>
                  <a:pt x="341" y="729"/>
                  <a:pt x="332" y="731"/>
                </a:cubicBezTo>
                <a:cubicBezTo>
                  <a:pt x="322" y="733"/>
                  <a:pt x="311" y="736"/>
                  <a:pt x="301" y="740"/>
                </a:cubicBezTo>
                <a:cubicBezTo>
                  <a:pt x="276" y="751"/>
                  <a:pt x="253" y="763"/>
                  <a:pt x="230" y="775"/>
                </a:cubicBezTo>
                <a:cubicBezTo>
                  <a:pt x="213" y="784"/>
                  <a:pt x="197" y="793"/>
                  <a:pt x="181" y="800"/>
                </a:cubicBezTo>
                <a:cubicBezTo>
                  <a:pt x="184" y="807"/>
                  <a:pt x="184" y="807"/>
                  <a:pt x="184" y="807"/>
                </a:cubicBezTo>
                <a:cubicBezTo>
                  <a:pt x="186" y="806"/>
                  <a:pt x="189" y="805"/>
                  <a:pt x="191" y="803"/>
                </a:cubicBezTo>
                <a:cubicBezTo>
                  <a:pt x="193" y="803"/>
                  <a:pt x="195" y="802"/>
                  <a:pt x="197" y="801"/>
                </a:cubicBezTo>
                <a:cubicBezTo>
                  <a:pt x="193" y="805"/>
                  <a:pt x="189" y="810"/>
                  <a:pt x="185" y="814"/>
                </a:cubicBezTo>
                <a:cubicBezTo>
                  <a:pt x="182" y="817"/>
                  <a:pt x="180" y="818"/>
                  <a:pt x="180" y="821"/>
                </a:cubicBezTo>
                <a:cubicBezTo>
                  <a:pt x="181" y="823"/>
                  <a:pt x="181" y="823"/>
                  <a:pt x="181" y="823"/>
                </a:cubicBezTo>
                <a:cubicBezTo>
                  <a:pt x="184" y="824"/>
                  <a:pt x="184" y="824"/>
                  <a:pt x="184" y="824"/>
                </a:cubicBezTo>
                <a:cubicBezTo>
                  <a:pt x="187" y="824"/>
                  <a:pt x="193" y="819"/>
                  <a:pt x="194" y="818"/>
                </a:cubicBezTo>
                <a:cubicBezTo>
                  <a:pt x="196" y="815"/>
                  <a:pt x="199" y="813"/>
                  <a:pt x="201" y="811"/>
                </a:cubicBezTo>
                <a:cubicBezTo>
                  <a:pt x="207" y="806"/>
                  <a:pt x="212" y="801"/>
                  <a:pt x="215" y="793"/>
                </a:cubicBezTo>
                <a:cubicBezTo>
                  <a:pt x="235" y="787"/>
                  <a:pt x="253" y="777"/>
                  <a:pt x="271" y="769"/>
                </a:cubicBezTo>
                <a:cubicBezTo>
                  <a:pt x="284" y="762"/>
                  <a:pt x="297" y="755"/>
                  <a:pt x="310" y="750"/>
                </a:cubicBezTo>
                <a:cubicBezTo>
                  <a:pt x="295" y="783"/>
                  <a:pt x="267" y="802"/>
                  <a:pt x="237" y="821"/>
                </a:cubicBezTo>
                <a:cubicBezTo>
                  <a:pt x="233" y="824"/>
                  <a:pt x="229" y="826"/>
                  <a:pt x="225" y="829"/>
                </a:cubicBezTo>
                <a:cubicBezTo>
                  <a:pt x="229" y="835"/>
                  <a:pt x="229" y="835"/>
                  <a:pt x="229" y="835"/>
                </a:cubicBezTo>
                <a:cubicBezTo>
                  <a:pt x="261" y="819"/>
                  <a:pt x="297" y="797"/>
                  <a:pt x="318" y="757"/>
                </a:cubicBezTo>
                <a:cubicBezTo>
                  <a:pt x="328" y="755"/>
                  <a:pt x="336" y="750"/>
                  <a:pt x="345" y="745"/>
                </a:cubicBezTo>
                <a:cubicBezTo>
                  <a:pt x="351" y="741"/>
                  <a:pt x="358" y="736"/>
                  <a:pt x="365" y="734"/>
                </a:cubicBezTo>
                <a:cubicBezTo>
                  <a:pt x="362" y="753"/>
                  <a:pt x="362" y="753"/>
                  <a:pt x="362" y="753"/>
                </a:cubicBezTo>
                <a:cubicBezTo>
                  <a:pt x="372" y="733"/>
                  <a:pt x="372" y="733"/>
                  <a:pt x="372" y="733"/>
                </a:cubicBezTo>
                <a:cubicBezTo>
                  <a:pt x="375" y="732"/>
                  <a:pt x="379" y="732"/>
                  <a:pt x="383" y="733"/>
                </a:cubicBezTo>
                <a:cubicBezTo>
                  <a:pt x="380" y="738"/>
                  <a:pt x="372" y="746"/>
                  <a:pt x="367" y="751"/>
                </a:cubicBezTo>
                <a:cubicBezTo>
                  <a:pt x="359" y="758"/>
                  <a:pt x="356" y="761"/>
                  <a:pt x="358" y="764"/>
                </a:cubicBezTo>
                <a:cubicBezTo>
                  <a:pt x="358" y="766"/>
                  <a:pt x="360" y="767"/>
                  <a:pt x="361" y="767"/>
                </a:cubicBezTo>
                <a:cubicBezTo>
                  <a:pt x="363" y="767"/>
                  <a:pt x="363" y="767"/>
                  <a:pt x="363" y="767"/>
                </a:cubicBezTo>
                <a:cubicBezTo>
                  <a:pt x="364" y="766"/>
                  <a:pt x="364" y="766"/>
                  <a:pt x="364" y="766"/>
                </a:cubicBezTo>
                <a:cubicBezTo>
                  <a:pt x="375" y="756"/>
                  <a:pt x="386" y="745"/>
                  <a:pt x="398" y="731"/>
                </a:cubicBezTo>
                <a:cubicBezTo>
                  <a:pt x="412" y="731"/>
                  <a:pt x="426" y="730"/>
                  <a:pt x="439" y="730"/>
                </a:cubicBezTo>
                <a:cubicBezTo>
                  <a:pt x="451" y="729"/>
                  <a:pt x="463" y="728"/>
                  <a:pt x="475" y="729"/>
                </a:cubicBezTo>
                <a:cubicBezTo>
                  <a:pt x="449" y="764"/>
                  <a:pt x="409" y="783"/>
                  <a:pt x="361" y="803"/>
                </a:cubicBezTo>
                <a:cubicBezTo>
                  <a:pt x="353" y="807"/>
                  <a:pt x="353" y="807"/>
                  <a:pt x="353" y="807"/>
                </a:cubicBezTo>
                <a:cubicBezTo>
                  <a:pt x="361" y="810"/>
                  <a:pt x="361" y="810"/>
                  <a:pt x="361" y="810"/>
                </a:cubicBezTo>
                <a:cubicBezTo>
                  <a:pt x="363" y="811"/>
                  <a:pt x="366" y="811"/>
                  <a:pt x="368" y="810"/>
                </a:cubicBezTo>
                <a:cubicBezTo>
                  <a:pt x="362" y="818"/>
                  <a:pt x="353" y="823"/>
                  <a:pt x="344" y="828"/>
                </a:cubicBezTo>
                <a:cubicBezTo>
                  <a:pt x="339" y="831"/>
                  <a:pt x="333" y="835"/>
                  <a:pt x="328" y="839"/>
                </a:cubicBezTo>
                <a:cubicBezTo>
                  <a:pt x="310" y="853"/>
                  <a:pt x="310" y="853"/>
                  <a:pt x="310" y="853"/>
                </a:cubicBezTo>
                <a:cubicBezTo>
                  <a:pt x="332" y="845"/>
                  <a:pt x="332" y="845"/>
                  <a:pt x="332" y="845"/>
                </a:cubicBezTo>
                <a:cubicBezTo>
                  <a:pt x="356" y="836"/>
                  <a:pt x="372" y="822"/>
                  <a:pt x="383" y="803"/>
                </a:cubicBezTo>
                <a:cubicBezTo>
                  <a:pt x="430" y="791"/>
                  <a:pt x="461" y="760"/>
                  <a:pt x="491" y="730"/>
                </a:cubicBezTo>
                <a:cubicBezTo>
                  <a:pt x="491" y="730"/>
                  <a:pt x="491" y="730"/>
                  <a:pt x="491" y="730"/>
                </a:cubicBezTo>
                <a:cubicBezTo>
                  <a:pt x="529" y="734"/>
                  <a:pt x="558" y="745"/>
                  <a:pt x="586" y="757"/>
                </a:cubicBezTo>
                <a:cubicBezTo>
                  <a:pt x="550" y="770"/>
                  <a:pt x="518" y="787"/>
                  <a:pt x="487" y="803"/>
                </a:cubicBezTo>
                <a:cubicBezTo>
                  <a:pt x="449" y="823"/>
                  <a:pt x="411" y="843"/>
                  <a:pt x="367" y="857"/>
                </a:cubicBezTo>
                <a:cubicBezTo>
                  <a:pt x="365" y="858"/>
                  <a:pt x="363" y="859"/>
                  <a:pt x="363" y="863"/>
                </a:cubicBezTo>
                <a:cubicBezTo>
                  <a:pt x="354" y="865"/>
                  <a:pt x="345" y="867"/>
                  <a:pt x="335" y="869"/>
                </a:cubicBezTo>
                <a:cubicBezTo>
                  <a:pt x="338" y="867"/>
                  <a:pt x="338" y="867"/>
                  <a:pt x="338" y="867"/>
                </a:cubicBezTo>
                <a:cubicBezTo>
                  <a:pt x="333" y="870"/>
                  <a:pt x="333" y="870"/>
                  <a:pt x="333" y="870"/>
                </a:cubicBezTo>
                <a:cubicBezTo>
                  <a:pt x="326" y="871"/>
                  <a:pt x="319" y="873"/>
                  <a:pt x="312" y="875"/>
                </a:cubicBezTo>
                <a:cubicBezTo>
                  <a:pt x="287" y="881"/>
                  <a:pt x="261" y="887"/>
                  <a:pt x="238" y="892"/>
                </a:cubicBezTo>
                <a:cubicBezTo>
                  <a:pt x="238" y="899"/>
                  <a:pt x="238" y="899"/>
                  <a:pt x="238" y="899"/>
                </a:cubicBezTo>
                <a:cubicBezTo>
                  <a:pt x="253" y="898"/>
                  <a:pt x="269" y="895"/>
                  <a:pt x="283" y="893"/>
                </a:cubicBezTo>
                <a:cubicBezTo>
                  <a:pt x="292" y="891"/>
                  <a:pt x="300" y="889"/>
                  <a:pt x="308" y="888"/>
                </a:cubicBezTo>
                <a:cubicBezTo>
                  <a:pt x="303" y="892"/>
                  <a:pt x="299" y="896"/>
                  <a:pt x="294" y="901"/>
                </a:cubicBezTo>
                <a:cubicBezTo>
                  <a:pt x="285" y="908"/>
                  <a:pt x="275" y="914"/>
                  <a:pt x="265" y="920"/>
                </a:cubicBezTo>
                <a:cubicBezTo>
                  <a:pt x="254" y="926"/>
                  <a:pt x="244" y="932"/>
                  <a:pt x="237" y="938"/>
                </a:cubicBezTo>
                <a:cubicBezTo>
                  <a:pt x="241" y="944"/>
                  <a:pt x="241" y="944"/>
                  <a:pt x="241" y="944"/>
                </a:cubicBezTo>
                <a:cubicBezTo>
                  <a:pt x="249" y="939"/>
                  <a:pt x="261" y="933"/>
                  <a:pt x="269" y="930"/>
                </a:cubicBezTo>
                <a:cubicBezTo>
                  <a:pt x="267" y="933"/>
                  <a:pt x="264" y="936"/>
                  <a:pt x="261" y="938"/>
                </a:cubicBezTo>
                <a:cubicBezTo>
                  <a:pt x="257" y="943"/>
                  <a:pt x="252" y="948"/>
                  <a:pt x="252" y="954"/>
                </a:cubicBezTo>
                <a:cubicBezTo>
                  <a:pt x="252" y="963"/>
                  <a:pt x="252" y="963"/>
                  <a:pt x="252" y="963"/>
                </a:cubicBezTo>
                <a:cubicBezTo>
                  <a:pt x="258" y="956"/>
                  <a:pt x="258" y="956"/>
                  <a:pt x="258" y="956"/>
                </a:cubicBezTo>
                <a:cubicBezTo>
                  <a:pt x="267" y="948"/>
                  <a:pt x="274" y="938"/>
                  <a:pt x="281" y="929"/>
                </a:cubicBezTo>
                <a:cubicBezTo>
                  <a:pt x="287" y="921"/>
                  <a:pt x="293" y="913"/>
                  <a:pt x="299" y="906"/>
                </a:cubicBezTo>
                <a:cubicBezTo>
                  <a:pt x="307" y="901"/>
                  <a:pt x="313" y="895"/>
                  <a:pt x="317" y="890"/>
                </a:cubicBezTo>
                <a:cubicBezTo>
                  <a:pt x="321" y="888"/>
                  <a:pt x="324" y="886"/>
                  <a:pt x="327" y="884"/>
                </a:cubicBezTo>
                <a:cubicBezTo>
                  <a:pt x="339" y="878"/>
                  <a:pt x="353" y="874"/>
                  <a:pt x="368" y="871"/>
                </a:cubicBezTo>
                <a:cubicBezTo>
                  <a:pt x="379" y="869"/>
                  <a:pt x="391" y="866"/>
                  <a:pt x="401" y="862"/>
                </a:cubicBezTo>
                <a:cubicBezTo>
                  <a:pt x="412" y="858"/>
                  <a:pt x="422" y="853"/>
                  <a:pt x="431" y="848"/>
                </a:cubicBezTo>
                <a:cubicBezTo>
                  <a:pt x="439" y="843"/>
                  <a:pt x="448" y="839"/>
                  <a:pt x="456" y="836"/>
                </a:cubicBezTo>
                <a:cubicBezTo>
                  <a:pt x="438" y="856"/>
                  <a:pt x="414" y="872"/>
                  <a:pt x="388" y="888"/>
                </a:cubicBezTo>
                <a:cubicBezTo>
                  <a:pt x="367" y="901"/>
                  <a:pt x="367" y="901"/>
                  <a:pt x="367" y="901"/>
                </a:cubicBezTo>
                <a:cubicBezTo>
                  <a:pt x="391" y="895"/>
                  <a:pt x="391" y="895"/>
                  <a:pt x="391" y="895"/>
                </a:cubicBezTo>
                <a:cubicBezTo>
                  <a:pt x="391" y="895"/>
                  <a:pt x="391" y="894"/>
                  <a:pt x="392" y="894"/>
                </a:cubicBezTo>
                <a:cubicBezTo>
                  <a:pt x="389" y="897"/>
                  <a:pt x="386" y="899"/>
                  <a:pt x="383" y="901"/>
                </a:cubicBezTo>
                <a:cubicBezTo>
                  <a:pt x="383" y="902"/>
                  <a:pt x="383" y="902"/>
                  <a:pt x="383" y="902"/>
                </a:cubicBezTo>
                <a:cubicBezTo>
                  <a:pt x="387" y="908"/>
                  <a:pt x="387" y="908"/>
                  <a:pt x="387" y="908"/>
                </a:cubicBezTo>
                <a:cubicBezTo>
                  <a:pt x="390" y="906"/>
                  <a:pt x="393" y="904"/>
                  <a:pt x="396" y="902"/>
                </a:cubicBezTo>
                <a:cubicBezTo>
                  <a:pt x="398" y="900"/>
                  <a:pt x="401" y="898"/>
                  <a:pt x="404" y="897"/>
                </a:cubicBezTo>
                <a:cubicBezTo>
                  <a:pt x="401" y="901"/>
                  <a:pt x="397" y="906"/>
                  <a:pt x="393" y="910"/>
                </a:cubicBezTo>
                <a:cubicBezTo>
                  <a:pt x="388" y="915"/>
                  <a:pt x="383" y="920"/>
                  <a:pt x="382" y="925"/>
                </a:cubicBezTo>
                <a:cubicBezTo>
                  <a:pt x="377" y="942"/>
                  <a:pt x="377" y="942"/>
                  <a:pt x="377" y="942"/>
                </a:cubicBezTo>
                <a:cubicBezTo>
                  <a:pt x="388" y="928"/>
                  <a:pt x="388" y="928"/>
                  <a:pt x="388" y="928"/>
                </a:cubicBezTo>
                <a:cubicBezTo>
                  <a:pt x="391" y="925"/>
                  <a:pt x="394" y="922"/>
                  <a:pt x="397" y="919"/>
                </a:cubicBezTo>
                <a:cubicBezTo>
                  <a:pt x="406" y="911"/>
                  <a:pt x="415" y="903"/>
                  <a:pt x="417" y="887"/>
                </a:cubicBezTo>
                <a:cubicBezTo>
                  <a:pt x="435" y="875"/>
                  <a:pt x="463" y="869"/>
                  <a:pt x="490" y="871"/>
                </a:cubicBezTo>
                <a:cubicBezTo>
                  <a:pt x="504" y="872"/>
                  <a:pt x="523" y="875"/>
                  <a:pt x="537" y="886"/>
                </a:cubicBezTo>
                <a:cubicBezTo>
                  <a:pt x="524" y="895"/>
                  <a:pt x="508" y="900"/>
                  <a:pt x="493" y="905"/>
                </a:cubicBezTo>
                <a:cubicBezTo>
                  <a:pt x="480" y="909"/>
                  <a:pt x="466" y="914"/>
                  <a:pt x="454" y="920"/>
                </a:cubicBezTo>
                <a:cubicBezTo>
                  <a:pt x="433" y="932"/>
                  <a:pt x="433" y="932"/>
                  <a:pt x="433" y="932"/>
                </a:cubicBezTo>
                <a:cubicBezTo>
                  <a:pt x="457" y="927"/>
                  <a:pt x="457" y="927"/>
                  <a:pt x="457" y="927"/>
                </a:cubicBezTo>
                <a:cubicBezTo>
                  <a:pt x="464" y="926"/>
                  <a:pt x="470" y="923"/>
                  <a:pt x="476" y="921"/>
                </a:cubicBezTo>
                <a:cubicBezTo>
                  <a:pt x="482" y="919"/>
                  <a:pt x="487" y="917"/>
                  <a:pt x="493" y="916"/>
                </a:cubicBezTo>
                <a:cubicBezTo>
                  <a:pt x="493" y="916"/>
                  <a:pt x="492" y="917"/>
                  <a:pt x="492" y="917"/>
                </a:cubicBezTo>
                <a:cubicBezTo>
                  <a:pt x="489" y="921"/>
                  <a:pt x="484" y="927"/>
                  <a:pt x="488" y="932"/>
                </a:cubicBezTo>
                <a:cubicBezTo>
                  <a:pt x="492" y="938"/>
                  <a:pt x="492" y="938"/>
                  <a:pt x="492" y="938"/>
                </a:cubicBezTo>
                <a:cubicBezTo>
                  <a:pt x="494" y="931"/>
                  <a:pt x="494" y="931"/>
                  <a:pt x="494" y="931"/>
                </a:cubicBezTo>
                <a:cubicBezTo>
                  <a:pt x="501" y="912"/>
                  <a:pt x="519" y="905"/>
                  <a:pt x="538" y="898"/>
                </a:cubicBezTo>
                <a:cubicBezTo>
                  <a:pt x="541" y="896"/>
                  <a:pt x="545" y="895"/>
                  <a:pt x="548" y="893"/>
                </a:cubicBezTo>
                <a:cubicBezTo>
                  <a:pt x="554" y="899"/>
                  <a:pt x="561" y="902"/>
                  <a:pt x="567" y="906"/>
                </a:cubicBezTo>
                <a:cubicBezTo>
                  <a:pt x="575" y="910"/>
                  <a:pt x="583" y="914"/>
                  <a:pt x="588" y="920"/>
                </a:cubicBezTo>
                <a:cubicBezTo>
                  <a:pt x="565" y="931"/>
                  <a:pt x="536" y="934"/>
                  <a:pt x="508" y="938"/>
                </a:cubicBezTo>
                <a:cubicBezTo>
                  <a:pt x="490" y="940"/>
                  <a:pt x="470" y="943"/>
                  <a:pt x="453" y="947"/>
                </a:cubicBezTo>
                <a:cubicBezTo>
                  <a:pt x="454" y="954"/>
                  <a:pt x="454" y="954"/>
                  <a:pt x="454" y="954"/>
                </a:cubicBezTo>
                <a:cubicBezTo>
                  <a:pt x="470" y="953"/>
                  <a:pt x="486" y="951"/>
                  <a:pt x="501" y="949"/>
                </a:cubicBezTo>
                <a:cubicBezTo>
                  <a:pt x="511" y="948"/>
                  <a:pt x="521" y="947"/>
                  <a:pt x="531" y="946"/>
                </a:cubicBezTo>
                <a:cubicBezTo>
                  <a:pt x="529" y="948"/>
                  <a:pt x="527" y="950"/>
                  <a:pt x="524" y="951"/>
                </a:cubicBezTo>
                <a:cubicBezTo>
                  <a:pt x="522" y="952"/>
                  <a:pt x="522" y="952"/>
                  <a:pt x="522" y="952"/>
                </a:cubicBezTo>
                <a:cubicBezTo>
                  <a:pt x="466" y="952"/>
                  <a:pt x="415" y="960"/>
                  <a:pt x="380" y="977"/>
                </a:cubicBezTo>
                <a:cubicBezTo>
                  <a:pt x="375" y="980"/>
                  <a:pt x="370" y="983"/>
                  <a:pt x="365" y="987"/>
                </a:cubicBezTo>
                <a:cubicBezTo>
                  <a:pt x="358" y="992"/>
                  <a:pt x="352" y="997"/>
                  <a:pt x="345" y="998"/>
                </a:cubicBezTo>
                <a:cubicBezTo>
                  <a:pt x="325" y="988"/>
                  <a:pt x="304" y="982"/>
                  <a:pt x="281" y="980"/>
                </a:cubicBezTo>
                <a:cubicBezTo>
                  <a:pt x="231" y="977"/>
                  <a:pt x="182" y="993"/>
                  <a:pt x="134" y="1009"/>
                </a:cubicBezTo>
                <a:cubicBezTo>
                  <a:pt x="112" y="1017"/>
                  <a:pt x="91" y="1024"/>
                  <a:pt x="70" y="1029"/>
                </a:cubicBezTo>
                <a:cubicBezTo>
                  <a:pt x="72" y="1036"/>
                  <a:pt x="72" y="1036"/>
                  <a:pt x="72" y="1036"/>
                </a:cubicBezTo>
                <a:cubicBezTo>
                  <a:pt x="85" y="1034"/>
                  <a:pt x="97" y="1030"/>
                  <a:pt x="108" y="1027"/>
                </a:cubicBezTo>
                <a:cubicBezTo>
                  <a:pt x="122" y="1022"/>
                  <a:pt x="137" y="1018"/>
                  <a:pt x="153" y="1016"/>
                </a:cubicBezTo>
                <a:cubicBezTo>
                  <a:pt x="141" y="1038"/>
                  <a:pt x="118" y="1047"/>
                  <a:pt x="94" y="1057"/>
                </a:cubicBezTo>
                <a:cubicBezTo>
                  <a:pt x="87" y="1060"/>
                  <a:pt x="81" y="1062"/>
                  <a:pt x="75" y="1065"/>
                </a:cubicBezTo>
                <a:cubicBezTo>
                  <a:pt x="59" y="1072"/>
                  <a:pt x="59" y="1072"/>
                  <a:pt x="59" y="1072"/>
                </a:cubicBezTo>
                <a:cubicBezTo>
                  <a:pt x="77" y="1072"/>
                  <a:pt x="77" y="1072"/>
                  <a:pt x="77" y="1072"/>
                </a:cubicBezTo>
                <a:cubicBezTo>
                  <a:pt x="87" y="1072"/>
                  <a:pt x="96" y="1067"/>
                  <a:pt x="104" y="1063"/>
                </a:cubicBezTo>
                <a:cubicBezTo>
                  <a:pt x="109" y="1061"/>
                  <a:pt x="114" y="1059"/>
                  <a:pt x="118" y="1058"/>
                </a:cubicBezTo>
                <a:cubicBezTo>
                  <a:pt x="116" y="1065"/>
                  <a:pt x="113" y="1071"/>
                  <a:pt x="108" y="1076"/>
                </a:cubicBezTo>
                <a:cubicBezTo>
                  <a:pt x="100" y="1085"/>
                  <a:pt x="100" y="1085"/>
                  <a:pt x="100" y="1085"/>
                </a:cubicBezTo>
                <a:cubicBezTo>
                  <a:pt x="112" y="1082"/>
                  <a:pt x="112" y="1082"/>
                  <a:pt x="112" y="1082"/>
                </a:cubicBezTo>
                <a:cubicBezTo>
                  <a:pt x="124" y="1079"/>
                  <a:pt x="127" y="1066"/>
                  <a:pt x="128" y="1053"/>
                </a:cubicBezTo>
                <a:cubicBezTo>
                  <a:pt x="145" y="1046"/>
                  <a:pt x="157" y="1032"/>
                  <a:pt x="166" y="1011"/>
                </a:cubicBezTo>
                <a:cubicBezTo>
                  <a:pt x="170" y="1010"/>
                  <a:pt x="170" y="1010"/>
                  <a:pt x="170" y="1010"/>
                </a:cubicBezTo>
                <a:cubicBezTo>
                  <a:pt x="193" y="1001"/>
                  <a:pt x="222" y="991"/>
                  <a:pt x="250" y="991"/>
                </a:cubicBezTo>
                <a:cubicBezTo>
                  <a:pt x="241" y="998"/>
                  <a:pt x="234" y="1006"/>
                  <a:pt x="226" y="1015"/>
                </a:cubicBezTo>
                <a:cubicBezTo>
                  <a:pt x="215" y="1028"/>
                  <a:pt x="205" y="1040"/>
                  <a:pt x="189" y="1046"/>
                </a:cubicBezTo>
                <a:cubicBezTo>
                  <a:pt x="190" y="1053"/>
                  <a:pt x="190" y="1053"/>
                  <a:pt x="190" y="1053"/>
                </a:cubicBezTo>
                <a:cubicBezTo>
                  <a:pt x="211" y="1049"/>
                  <a:pt x="224" y="1034"/>
                  <a:pt x="236" y="1019"/>
                </a:cubicBezTo>
                <a:cubicBezTo>
                  <a:pt x="247" y="1007"/>
                  <a:pt x="257" y="995"/>
                  <a:pt x="271" y="992"/>
                </a:cubicBezTo>
                <a:cubicBezTo>
                  <a:pt x="284" y="989"/>
                  <a:pt x="284" y="989"/>
                  <a:pt x="284" y="989"/>
                </a:cubicBezTo>
                <a:cubicBezTo>
                  <a:pt x="302" y="992"/>
                  <a:pt x="316" y="997"/>
                  <a:pt x="332" y="1004"/>
                </a:cubicBezTo>
                <a:cubicBezTo>
                  <a:pt x="325" y="1008"/>
                  <a:pt x="317" y="1013"/>
                  <a:pt x="309" y="1018"/>
                </a:cubicBezTo>
                <a:cubicBezTo>
                  <a:pt x="284" y="1033"/>
                  <a:pt x="259" y="1049"/>
                  <a:pt x="233" y="1063"/>
                </a:cubicBezTo>
                <a:cubicBezTo>
                  <a:pt x="233" y="1061"/>
                  <a:pt x="233" y="1061"/>
                  <a:pt x="233" y="1061"/>
                </a:cubicBezTo>
                <a:cubicBezTo>
                  <a:pt x="232" y="1064"/>
                  <a:pt x="232" y="1064"/>
                  <a:pt x="232" y="1064"/>
                </a:cubicBezTo>
                <a:cubicBezTo>
                  <a:pt x="187" y="1089"/>
                  <a:pt x="140" y="1112"/>
                  <a:pt x="86" y="1130"/>
                </a:cubicBezTo>
                <a:cubicBezTo>
                  <a:pt x="88" y="1137"/>
                  <a:pt x="88" y="1137"/>
                  <a:pt x="88" y="1137"/>
                </a:cubicBezTo>
                <a:cubicBezTo>
                  <a:pt x="139" y="1127"/>
                  <a:pt x="182" y="1107"/>
                  <a:pt x="222" y="1084"/>
                </a:cubicBezTo>
                <a:cubicBezTo>
                  <a:pt x="217" y="1095"/>
                  <a:pt x="212" y="1106"/>
                  <a:pt x="208" y="1118"/>
                </a:cubicBezTo>
                <a:cubicBezTo>
                  <a:pt x="205" y="1127"/>
                  <a:pt x="202" y="1136"/>
                  <a:pt x="198" y="1145"/>
                </a:cubicBezTo>
                <a:cubicBezTo>
                  <a:pt x="198" y="1142"/>
                  <a:pt x="198" y="1142"/>
                  <a:pt x="198" y="1142"/>
                </a:cubicBezTo>
                <a:cubicBezTo>
                  <a:pt x="197" y="1147"/>
                  <a:pt x="197" y="1147"/>
                  <a:pt x="197" y="1147"/>
                </a:cubicBezTo>
                <a:cubicBezTo>
                  <a:pt x="196" y="1149"/>
                  <a:pt x="195" y="1151"/>
                  <a:pt x="194" y="1153"/>
                </a:cubicBezTo>
                <a:cubicBezTo>
                  <a:pt x="191" y="1145"/>
                  <a:pt x="191" y="1145"/>
                  <a:pt x="191" y="1145"/>
                </a:cubicBezTo>
                <a:cubicBezTo>
                  <a:pt x="192" y="1157"/>
                  <a:pt x="192" y="1157"/>
                  <a:pt x="192" y="1157"/>
                </a:cubicBezTo>
                <a:cubicBezTo>
                  <a:pt x="188" y="1165"/>
                  <a:pt x="183" y="1173"/>
                  <a:pt x="177" y="1179"/>
                </a:cubicBezTo>
                <a:cubicBezTo>
                  <a:pt x="171" y="1186"/>
                  <a:pt x="163" y="1191"/>
                  <a:pt x="156" y="1196"/>
                </a:cubicBezTo>
                <a:cubicBezTo>
                  <a:pt x="146" y="1202"/>
                  <a:pt x="137" y="1208"/>
                  <a:pt x="131" y="1218"/>
                </a:cubicBezTo>
                <a:cubicBezTo>
                  <a:pt x="119" y="1238"/>
                  <a:pt x="119" y="1238"/>
                  <a:pt x="119" y="1238"/>
                </a:cubicBezTo>
                <a:cubicBezTo>
                  <a:pt x="136" y="1222"/>
                  <a:pt x="136" y="1222"/>
                  <a:pt x="136" y="1222"/>
                </a:cubicBezTo>
                <a:cubicBezTo>
                  <a:pt x="142" y="1217"/>
                  <a:pt x="150" y="1212"/>
                  <a:pt x="157" y="1208"/>
                </a:cubicBezTo>
                <a:cubicBezTo>
                  <a:pt x="165" y="1202"/>
                  <a:pt x="173" y="1197"/>
                  <a:pt x="180" y="1190"/>
                </a:cubicBezTo>
                <a:cubicBezTo>
                  <a:pt x="182" y="1188"/>
                  <a:pt x="184" y="1185"/>
                  <a:pt x="186" y="1182"/>
                </a:cubicBezTo>
                <a:cubicBezTo>
                  <a:pt x="189" y="1178"/>
                  <a:pt x="191" y="1175"/>
                  <a:pt x="194" y="1174"/>
                </a:cubicBezTo>
                <a:cubicBezTo>
                  <a:pt x="194" y="1175"/>
                  <a:pt x="194" y="1175"/>
                  <a:pt x="194" y="1175"/>
                </a:cubicBezTo>
                <a:cubicBezTo>
                  <a:pt x="193" y="1178"/>
                  <a:pt x="192" y="1182"/>
                  <a:pt x="190" y="1185"/>
                </a:cubicBezTo>
                <a:cubicBezTo>
                  <a:pt x="188" y="1191"/>
                  <a:pt x="185" y="1196"/>
                  <a:pt x="187" y="1200"/>
                </a:cubicBezTo>
                <a:cubicBezTo>
                  <a:pt x="189" y="1204"/>
                  <a:pt x="189" y="1204"/>
                  <a:pt x="189" y="1204"/>
                </a:cubicBezTo>
                <a:cubicBezTo>
                  <a:pt x="193" y="1201"/>
                  <a:pt x="193" y="1201"/>
                  <a:pt x="193" y="1201"/>
                </a:cubicBezTo>
                <a:cubicBezTo>
                  <a:pt x="194" y="1200"/>
                  <a:pt x="195" y="1199"/>
                  <a:pt x="196" y="1198"/>
                </a:cubicBezTo>
                <a:cubicBezTo>
                  <a:pt x="197" y="1208"/>
                  <a:pt x="197" y="1208"/>
                  <a:pt x="197" y="1208"/>
                </a:cubicBezTo>
                <a:cubicBezTo>
                  <a:pt x="199" y="1193"/>
                  <a:pt x="199" y="1193"/>
                  <a:pt x="199" y="1193"/>
                </a:cubicBezTo>
                <a:cubicBezTo>
                  <a:pt x="200" y="1192"/>
                  <a:pt x="200" y="1190"/>
                  <a:pt x="201" y="1189"/>
                </a:cubicBezTo>
                <a:cubicBezTo>
                  <a:pt x="203" y="1195"/>
                  <a:pt x="203" y="1195"/>
                  <a:pt x="203" y="1195"/>
                </a:cubicBezTo>
                <a:cubicBezTo>
                  <a:pt x="202" y="1178"/>
                  <a:pt x="202" y="1178"/>
                  <a:pt x="202" y="1178"/>
                </a:cubicBezTo>
                <a:cubicBezTo>
                  <a:pt x="201" y="1177"/>
                  <a:pt x="201" y="1176"/>
                  <a:pt x="201" y="1175"/>
                </a:cubicBezTo>
                <a:cubicBezTo>
                  <a:pt x="201" y="1173"/>
                  <a:pt x="201" y="1171"/>
                  <a:pt x="201" y="1169"/>
                </a:cubicBezTo>
                <a:cubicBezTo>
                  <a:pt x="200" y="1168"/>
                  <a:pt x="200" y="1168"/>
                  <a:pt x="200" y="1168"/>
                </a:cubicBezTo>
                <a:cubicBezTo>
                  <a:pt x="200" y="1167"/>
                  <a:pt x="200" y="1166"/>
                  <a:pt x="200" y="1166"/>
                </a:cubicBezTo>
                <a:cubicBezTo>
                  <a:pt x="201" y="1159"/>
                  <a:pt x="206" y="1149"/>
                  <a:pt x="210" y="1139"/>
                </a:cubicBezTo>
                <a:cubicBezTo>
                  <a:pt x="213" y="1133"/>
                  <a:pt x="215" y="1128"/>
                  <a:pt x="217" y="1123"/>
                </a:cubicBezTo>
                <a:cubicBezTo>
                  <a:pt x="219" y="1118"/>
                  <a:pt x="221" y="1113"/>
                  <a:pt x="223" y="1108"/>
                </a:cubicBezTo>
                <a:cubicBezTo>
                  <a:pt x="228" y="1098"/>
                  <a:pt x="232" y="1089"/>
                  <a:pt x="232" y="1078"/>
                </a:cubicBezTo>
                <a:cubicBezTo>
                  <a:pt x="244" y="1072"/>
                  <a:pt x="255" y="1065"/>
                  <a:pt x="267" y="1058"/>
                </a:cubicBezTo>
                <a:cubicBezTo>
                  <a:pt x="296" y="1040"/>
                  <a:pt x="326" y="1022"/>
                  <a:pt x="359" y="1007"/>
                </a:cubicBezTo>
                <a:cubicBezTo>
                  <a:pt x="343" y="1027"/>
                  <a:pt x="330" y="1050"/>
                  <a:pt x="317" y="1072"/>
                </a:cubicBezTo>
                <a:cubicBezTo>
                  <a:pt x="301" y="1100"/>
                  <a:pt x="285" y="1129"/>
                  <a:pt x="264" y="1150"/>
                </a:cubicBezTo>
                <a:cubicBezTo>
                  <a:pt x="257" y="1157"/>
                  <a:pt x="257" y="1157"/>
                  <a:pt x="257" y="1157"/>
                </a:cubicBezTo>
                <a:cubicBezTo>
                  <a:pt x="267" y="1156"/>
                  <a:pt x="267" y="1156"/>
                  <a:pt x="267" y="1156"/>
                </a:cubicBezTo>
                <a:cubicBezTo>
                  <a:pt x="273" y="1156"/>
                  <a:pt x="277" y="1150"/>
                  <a:pt x="281" y="1145"/>
                </a:cubicBezTo>
                <a:cubicBezTo>
                  <a:pt x="281" y="1144"/>
                  <a:pt x="282" y="1143"/>
                  <a:pt x="283" y="1142"/>
                </a:cubicBezTo>
                <a:cubicBezTo>
                  <a:pt x="282" y="1155"/>
                  <a:pt x="278" y="1168"/>
                  <a:pt x="274" y="1179"/>
                </a:cubicBezTo>
                <a:cubicBezTo>
                  <a:pt x="271" y="1188"/>
                  <a:pt x="268" y="1197"/>
                  <a:pt x="267" y="1206"/>
                </a:cubicBezTo>
                <a:cubicBezTo>
                  <a:pt x="266" y="1209"/>
                  <a:pt x="266" y="1209"/>
                  <a:pt x="266" y="1209"/>
                </a:cubicBezTo>
                <a:cubicBezTo>
                  <a:pt x="251" y="1220"/>
                  <a:pt x="235" y="1230"/>
                  <a:pt x="220" y="1240"/>
                </a:cubicBezTo>
                <a:cubicBezTo>
                  <a:pt x="211" y="1245"/>
                  <a:pt x="211" y="1245"/>
                  <a:pt x="211" y="1245"/>
                </a:cubicBezTo>
                <a:cubicBezTo>
                  <a:pt x="170" y="1245"/>
                  <a:pt x="148" y="1265"/>
                  <a:pt x="126" y="1285"/>
                </a:cubicBezTo>
                <a:cubicBezTo>
                  <a:pt x="121" y="1289"/>
                  <a:pt x="117" y="1294"/>
                  <a:pt x="112" y="1297"/>
                </a:cubicBezTo>
                <a:cubicBezTo>
                  <a:pt x="110" y="1299"/>
                  <a:pt x="110" y="1299"/>
                  <a:pt x="110" y="1299"/>
                </a:cubicBezTo>
                <a:cubicBezTo>
                  <a:pt x="109" y="1300"/>
                  <a:pt x="106" y="1301"/>
                  <a:pt x="105" y="1303"/>
                </a:cubicBezTo>
                <a:cubicBezTo>
                  <a:pt x="86" y="1320"/>
                  <a:pt x="86" y="1320"/>
                  <a:pt x="86" y="1320"/>
                </a:cubicBezTo>
                <a:cubicBezTo>
                  <a:pt x="107" y="1308"/>
                  <a:pt x="107" y="1308"/>
                  <a:pt x="107" y="1308"/>
                </a:cubicBezTo>
                <a:cubicBezTo>
                  <a:pt x="108" y="1308"/>
                  <a:pt x="108" y="1308"/>
                  <a:pt x="108" y="1308"/>
                </a:cubicBezTo>
                <a:cubicBezTo>
                  <a:pt x="108" y="1311"/>
                  <a:pt x="108" y="1311"/>
                  <a:pt x="108" y="1311"/>
                </a:cubicBezTo>
                <a:cubicBezTo>
                  <a:pt x="111" y="1308"/>
                  <a:pt x="111" y="1308"/>
                  <a:pt x="111" y="1308"/>
                </a:cubicBezTo>
                <a:cubicBezTo>
                  <a:pt x="113" y="1308"/>
                  <a:pt x="116" y="1306"/>
                  <a:pt x="117" y="1303"/>
                </a:cubicBezTo>
                <a:cubicBezTo>
                  <a:pt x="126" y="1298"/>
                  <a:pt x="135" y="1291"/>
                  <a:pt x="143" y="1284"/>
                </a:cubicBezTo>
                <a:cubicBezTo>
                  <a:pt x="159" y="1270"/>
                  <a:pt x="174" y="1258"/>
                  <a:pt x="195" y="1257"/>
                </a:cubicBezTo>
                <a:cubicBezTo>
                  <a:pt x="196" y="1261"/>
                  <a:pt x="199" y="1261"/>
                  <a:pt x="200" y="1262"/>
                </a:cubicBezTo>
                <a:cubicBezTo>
                  <a:pt x="203" y="1262"/>
                  <a:pt x="205" y="1260"/>
                  <a:pt x="208" y="1258"/>
                </a:cubicBezTo>
                <a:cubicBezTo>
                  <a:pt x="210" y="1257"/>
                  <a:pt x="212" y="1255"/>
                  <a:pt x="215" y="1254"/>
                </a:cubicBezTo>
                <a:cubicBezTo>
                  <a:pt x="219" y="1254"/>
                  <a:pt x="224" y="1254"/>
                  <a:pt x="230" y="1254"/>
                </a:cubicBezTo>
                <a:cubicBezTo>
                  <a:pt x="242" y="1255"/>
                  <a:pt x="255" y="1258"/>
                  <a:pt x="265" y="1261"/>
                </a:cubicBezTo>
                <a:cubicBezTo>
                  <a:pt x="221" y="1274"/>
                  <a:pt x="178" y="1289"/>
                  <a:pt x="144" y="1318"/>
                </a:cubicBezTo>
                <a:cubicBezTo>
                  <a:pt x="123" y="1335"/>
                  <a:pt x="102" y="1345"/>
                  <a:pt x="75" y="1357"/>
                </a:cubicBezTo>
                <a:cubicBezTo>
                  <a:pt x="68" y="1360"/>
                  <a:pt x="60" y="1363"/>
                  <a:pt x="53" y="1365"/>
                </a:cubicBezTo>
                <a:cubicBezTo>
                  <a:pt x="38" y="1370"/>
                  <a:pt x="23" y="1374"/>
                  <a:pt x="15" y="1385"/>
                </a:cubicBezTo>
                <a:cubicBezTo>
                  <a:pt x="0" y="1405"/>
                  <a:pt x="0" y="1405"/>
                  <a:pt x="0" y="1405"/>
                </a:cubicBezTo>
                <a:cubicBezTo>
                  <a:pt x="20" y="1390"/>
                  <a:pt x="20" y="1390"/>
                  <a:pt x="20" y="1390"/>
                </a:cubicBezTo>
                <a:cubicBezTo>
                  <a:pt x="31" y="1382"/>
                  <a:pt x="47" y="1378"/>
                  <a:pt x="62" y="1374"/>
                </a:cubicBezTo>
                <a:cubicBezTo>
                  <a:pt x="67" y="1373"/>
                  <a:pt x="73" y="1371"/>
                  <a:pt x="79" y="1369"/>
                </a:cubicBezTo>
                <a:cubicBezTo>
                  <a:pt x="75" y="1373"/>
                  <a:pt x="71" y="1376"/>
                  <a:pt x="67" y="1379"/>
                </a:cubicBezTo>
                <a:cubicBezTo>
                  <a:pt x="58" y="1386"/>
                  <a:pt x="50" y="1393"/>
                  <a:pt x="47" y="1400"/>
                </a:cubicBezTo>
                <a:cubicBezTo>
                  <a:pt x="40" y="1415"/>
                  <a:pt x="40" y="1415"/>
                  <a:pt x="40" y="1415"/>
                </a:cubicBezTo>
                <a:cubicBezTo>
                  <a:pt x="52" y="1404"/>
                  <a:pt x="52" y="1404"/>
                  <a:pt x="52" y="1404"/>
                </a:cubicBezTo>
                <a:cubicBezTo>
                  <a:pt x="57" y="1400"/>
                  <a:pt x="62" y="1396"/>
                  <a:pt x="67" y="1392"/>
                </a:cubicBezTo>
                <a:cubicBezTo>
                  <a:pt x="80" y="1381"/>
                  <a:pt x="93" y="1370"/>
                  <a:pt x="104" y="1358"/>
                </a:cubicBezTo>
                <a:cubicBezTo>
                  <a:pt x="127" y="1351"/>
                  <a:pt x="145" y="1338"/>
                  <a:pt x="163" y="1325"/>
                </a:cubicBezTo>
                <a:cubicBezTo>
                  <a:pt x="180" y="1312"/>
                  <a:pt x="197" y="1300"/>
                  <a:pt x="217" y="1295"/>
                </a:cubicBezTo>
                <a:cubicBezTo>
                  <a:pt x="201" y="1315"/>
                  <a:pt x="182" y="1332"/>
                  <a:pt x="163" y="1349"/>
                </a:cubicBezTo>
                <a:cubicBezTo>
                  <a:pt x="156" y="1356"/>
                  <a:pt x="149" y="1362"/>
                  <a:pt x="142" y="1369"/>
                </a:cubicBezTo>
                <a:cubicBezTo>
                  <a:pt x="147" y="1374"/>
                  <a:pt x="147" y="1374"/>
                  <a:pt x="147" y="1374"/>
                </a:cubicBezTo>
                <a:cubicBezTo>
                  <a:pt x="153" y="1368"/>
                  <a:pt x="160" y="1364"/>
                  <a:pt x="167" y="1359"/>
                </a:cubicBezTo>
                <a:cubicBezTo>
                  <a:pt x="177" y="1352"/>
                  <a:pt x="187" y="1344"/>
                  <a:pt x="197" y="1334"/>
                </a:cubicBezTo>
                <a:cubicBezTo>
                  <a:pt x="203" y="1328"/>
                  <a:pt x="208" y="1321"/>
                  <a:pt x="213" y="1313"/>
                </a:cubicBezTo>
                <a:cubicBezTo>
                  <a:pt x="221" y="1303"/>
                  <a:pt x="228" y="1293"/>
                  <a:pt x="237" y="1287"/>
                </a:cubicBezTo>
                <a:cubicBezTo>
                  <a:pt x="258" y="1274"/>
                  <a:pt x="282" y="1271"/>
                  <a:pt x="313" y="1268"/>
                </a:cubicBezTo>
                <a:cubicBezTo>
                  <a:pt x="314" y="1268"/>
                  <a:pt x="315" y="1268"/>
                  <a:pt x="316" y="1268"/>
                </a:cubicBezTo>
                <a:cubicBezTo>
                  <a:pt x="314" y="1269"/>
                  <a:pt x="312" y="1270"/>
                  <a:pt x="309" y="1271"/>
                </a:cubicBezTo>
                <a:cubicBezTo>
                  <a:pt x="302" y="1274"/>
                  <a:pt x="295" y="1278"/>
                  <a:pt x="294" y="1284"/>
                </a:cubicBezTo>
                <a:cubicBezTo>
                  <a:pt x="294" y="1293"/>
                  <a:pt x="294" y="1293"/>
                  <a:pt x="294" y="1293"/>
                </a:cubicBezTo>
                <a:cubicBezTo>
                  <a:pt x="300" y="1287"/>
                  <a:pt x="300" y="1287"/>
                  <a:pt x="300" y="1287"/>
                </a:cubicBezTo>
                <a:cubicBezTo>
                  <a:pt x="323" y="1268"/>
                  <a:pt x="361" y="1262"/>
                  <a:pt x="394" y="1272"/>
                </a:cubicBezTo>
                <a:cubicBezTo>
                  <a:pt x="378" y="1281"/>
                  <a:pt x="363" y="1291"/>
                  <a:pt x="349" y="1300"/>
                </a:cubicBezTo>
                <a:cubicBezTo>
                  <a:pt x="326" y="1315"/>
                  <a:pt x="303" y="1331"/>
                  <a:pt x="278" y="1343"/>
                </a:cubicBezTo>
                <a:cubicBezTo>
                  <a:pt x="266" y="1348"/>
                  <a:pt x="253" y="1352"/>
                  <a:pt x="240" y="1356"/>
                </a:cubicBezTo>
                <a:cubicBezTo>
                  <a:pt x="222" y="1360"/>
                  <a:pt x="204" y="1365"/>
                  <a:pt x="189" y="1376"/>
                </a:cubicBezTo>
                <a:cubicBezTo>
                  <a:pt x="164" y="1392"/>
                  <a:pt x="164" y="1392"/>
                  <a:pt x="164" y="1392"/>
                </a:cubicBezTo>
                <a:cubicBezTo>
                  <a:pt x="192" y="1382"/>
                  <a:pt x="192" y="1382"/>
                  <a:pt x="192" y="1382"/>
                </a:cubicBezTo>
                <a:cubicBezTo>
                  <a:pt x="205" y="1377"/>
                  <a:pt x="220" y="1373"/>
                  <a:pt x="234" y="1369"/>
                </a:cubicBezTo>
                <a:cubicBezTo>
                  <a:pt x="257" y="1362"/>
                  <a:pt x="281" y="1355"/>
                  <a:pt x="300" y="1345"/>
                </a:cubicBezTo>
                <a:cubicBezTo>
                  <a:pt x="299" y="1347"/>
                  <a:pt x="298" y="1349"/>
                  <a:pt x="297" y="1351"/>
                </a:cubicBezTo>
                <a:cubicBezTo>
                  <a:pt x="284" y="1371"/>
                  <a:pt x="271" y="1390"/>
                  <a:pt x="252" y="1402"/>
                </a:cubicBezTo>
                <a:cubicBezTo>
                  <a:pt x="255" y="1408"/>
                  <a:pt x="255" y="1408"/>
                  <a:pt x="255" y="1408"/>
                </a:cubicBezTo>
                <a:cubicBezTo>
                  <a:pt x="269" y="1403"/>
                  <a:pt x="280" y="1395"/>
                  <a:pt x="289" y="1386"/>
                </a:cubicBezTo>
                <a:cubicBezTo>
                  <a:pt x="298" y="1378"/>
                  <a:pt x="303" y="1367"/>
                  <a:pt x="308" y="1356"/>
                </a:cubicBezTo>
                <a:cubicBezTo>
                  <a:pt x="313" y="1345"/>
                  <a:pt x="318" y="1335"/>
                  <a:pt x="325" y="1328"/>
                </a:cubicBezTo>
                <a:cubicBezTo>
                  <a:pt x="335" y="1318"/>
                  <a:pt x="353" y="1311"/>
                  <a:pt x="370" y="1304"/>
                </a:cubicBezTo>
                <a:cubicBezTo>
                  <a:pt x="376" y="1301"/>
                  <a:pt x="381" y="1299"/>
                  <a:pt x="387" y="1296"/>
                </a:cubicBezTo>
                <a:cubicBezTo>
                  <a:pt x="417" y="1283"/>
                  <a:pt x="462" y="1267"/>
                  <a:pt x="510" y="1265"/>
                </a:cubicBezTo>
                <a:cubicBezTo>
                  <a:pt x="468" y="1321"/>
                  <a:pt x="424" y="1365"/>
                  <a:pt x="375" y="1399"/>
                </a:cubicBezTo>
                <a:cubicBezTo>
                  <a:pt x="348" y="1419"/>
                  <a:pt x="348" y="1419"/>
                  <a:pt x="348" y="1419"/>
                </a:cubicBezTo>
                <a:cubicBezTo>
                  <a:pt x="379" y="1406"/>
                  <a:pt x="379" y="1406"/>
                  <a:pt x="379" y="1406"/>
                </a:cubicBezTo>
                <a:cubicBezTo>
                  <a:pt x="393" y="1399"/>
                  <a:pt x="406" y="1389"/>
                  <a:pt x="419" y="1379"/>
                </a:cubicBezTo>
                <a:cubicBezTo>
                  <a:pt x="428" y="1372"/>
                  <a:pt x="436" y="1366"/>
                  <a:pt x="445" y="1361"/>
                </a:cubicBezTo>
                <a:cubicBezTo>
                  <a:pt x="444" y="1362"/>
                  <a:pt x="444" y="1362"/>
                  <a:pt x="444" y="1362"/>
                </a:cubicBezTo>
                <a:cubicBezTo>
                  <a:pt x="443" y="1367"/>
                  <a:pt x="443" y="1367"/>
                  <a:pt x="443" y="1367"/>
                </a:cubicBezTo>
                <a:cubicBezTo>
                  <a:pt x="440" y="1374"/>
                  <a:pt x="435" y="1380"/>
                  <a:pt x="430" y="1386"/>
                </a:cubicBezTo>
                <a:cubicBezTo>
                  <a:pt x="425" y="1393"/>
                  <a:pt x="421" y="1398"/>
                  <a:pt x="419" y="1404"/>
                </a:cubicBezTo>
                <a:cubicBezTo>
                  <a:pt x="416" y="1414"/>
                  <a:pt x="416" y="1414"/>
                  <a:pt x="416" y="1414"/>
                </a:cubicBezTo>
                <a:cubicBezTo>
                  <a:pt x="424" y="1409"/>
                  <a:pt x="424" y="1409"/>
                  <a:pt x="424" y="1409"/>
                </a:cubicBezTo>
                <a:cubicBezTo>
                  <a:pt x="438" y="1399"/>
                  <a:pt x="444" y="1384"/>
                  <a:pt x="449" y="1369"/>
                </a:cubicBezTo>
                <a:cubicBezTo>
                  <a:pt x="450" y="1368"/>
                  <a:pt x="451" y="1366"/>
                  <a:pt x="451" y="1364"/>
                </a:cubicBezTo>
                <a:cubicBezTo>
                  <a:pt x="453" y="1360"/>
                  <a:pt x="455" y="1355"/>
                  <a:pt x="457" y="1351"/>
                </a:cubicBezTo>
                <a:cubicBezTo>
                  <a:pt x="460" y="1346"/>
                  <a:pt x="465" y="1341"/>
                  <a:pt x="470" y="1337"/>
                </a:cubicBezTo>
                <a:cubicBezTo>
                  <a:pt x="474" y="1333"/>
                  <a:pt x="478" y="1330"/>
                  <a:pt x="482" y="1326"/>
                </a:cubicBezTo>
                <a:cubicBezTo>
                  <a:pt x="489" y="1318"/>
                  <a:pt x="495" y="1309"/>
                  <a:pt x="501" y="1301"/>
                </a:cubicBezTo>
                <a:cubicBezTo>
                  <a:pt x="509" y="1289"/>
                  <a:pt x="516" y="1277"/>
                  <a:pt x="526" y="1271"/>
                </a:cubicBezTo>
                <a:cubicBezTo>
                  <a:pt x="522" y="1283"/>
                  <a:pt x="514" y="1295"/>
                  <a:pt x="508" y="1305"/>
                </a:cubicBezTo>
                <a:cubicBezTo>
                  <a:pt x="503" y="1313"/>
                  <a:pt x="498" y="1321"/>
                  <a:pt x="495" y="1327"/>
                </a:cubicBezTo>
                <a:cubicBezTo>
                  <a:pt x="483" y="1354"/>
                  <a:pt x="483" y="1354"/>
                  <a:pt x="483" y="1354"/>
                </a:cubicBezTo>
                <a:cubicBezTo>
                  <a:pt x="504" y="1328"/>
                  <a:pt x="504" y="1328"/>
                  <a:pt x="504" y="1328"/>
                </a:cubicBezTo>
                <a:cubicBezTo>
                  <a:pt x="506" y="1326"/>
                  <a:pt x="507" y="1324"/>
                  <a:pt x="509" y="1321"/>
                </a:cubicBezTo>
                <a:cubicBezTo>
                  <a:pt x="507" y="1327"/>
                  <a:pt x="504" y="1332"/>
                  <a:pt x="501" y="1337"/>
                </a:cubicBezTo>
                <a:cubicBezTo>
                  <a:pt x="498" y="1342"/>
                  <a:pt x="496" y="1346"/>
                  <a:pt x="494" y="1351"/>
                </a:cubicBezTo>
                <a:cubicBezTo>
                  <a:pt x="484" y="1371"/>
                  <a:pt x="484" y="1371"/>
                  <a:pt x="484" y="1371"/>
                </a:cubicBezTo>
                <a:cubicBezTo>
                  <a:pt x="500" y="1355"/>
                  <a:pt x="500" y="1355"/>
                  <a:pt x="500" y="1355"/>
                </a:cubicBezTo>
                <a:cubicBezTo>
                  <a:pt x="514" y="1340"/>
                  <a:pt x="522" y="1317"/>
                  <a:pt x="529" y="1295"/>
                </a:cubicBezTo>
                <a:cubicBezTo>
                  <a:pt x="534" y="1283"/>
                  <a:pt x="538" y="1269"/>
                  <a:pt x="544" y="1258"/>
                </a:cubicBezTo>
                <a:cubicBezTo>
                  <a:pt x="563" y="1249"/>
                  <a:pt x="585" y="1243"/>
                  <a:pt x="611" y="1240"/>
                </a:cubicBezTo>
                <a:cubicBezTo>
                  <a:pt x="596" y="1258"/>
                  <a:pt x="583" y="1279"/>
                  <a:pt x="571" y="1300"/>
                </a:cubicBezTo>
                <a:cubicBezTo>
                  <a:pt x="551" y="1334"/>
                  <a:pt x="530" y="1369"/>
                  <a:pt x="498" y="1391"/>
                </a:cubicBezTo>
                <a:cubicBezTo>
                  <a:pt x="501" y="1397"/>
                  <a:pt x="501" y="1397"/>
                  <a:pt x="501" y="1397"/>
                </a:cubicBezTo>
                <a:cubicBezTo>
                  <a:pt x="531" y="1382"/>
                  <a:pt x="550" y="1355"/>
                  <a:pt x="568" y="1328"/>
                </a:cubicBezTo>
                <a:cubicBezTo>
                  <a:pt x="570" y="1326"/>
                  <a:pt x="571" y="1325"/>
                  <a:pt x="572" y="1323"/>
                </a:cubicBezTo>
                <a:cubicBezTo>
                  <a:pt x="567" y="1348"/>
                  <a:pt x="561" y="1369"/>
                  <a:pt x="547" y="1381"/>
                </a:cubicBezTo>
                <a:cubicBezTo>
                  <a:pt x="538" y="1389"/>
                  <a:pt x="538" y="1389"/>
                  <a:pt x="538" y="1389"/>
                </a:cubicBezTo>
                <a:cubicBezTo>
                  <a:pt x="550" y="1387"/>
                  <a:pt x="550" y="1387"/>
                  <a:pt x="550" y="1387"/>
                </a:cubicBezTo>
                <a:cubicBezTo>
                  <a:pt x="560" y="1386"/>
                  <a:pt x="563" y="1378"/>
                  <a:pt x="567" y="1372"/>
                </a:cubicBezTo>
                <a:cubicBezTo>
                  <a:pt x="567" y="1371"/>
                  <a:pt x="568" y="1370"/>
                  <a:pt x="568" y="1370"/>
                </a:cubicBezTo>
                <a:cubicBezTo>
                  <a:pt x="568" y="1373"/>
                  <a:pt x="568" y="1377"/>
                  <a:pt x="567" y="1381"/>
                </a:cubicBezTo>
                <a:cubicBezTo>
                  <a:pt x="567" y="1385"/>
                  <a:pt x="567" y="1389"/>
                  <a:pt x="567" y="1391"/>
                </a:cubicBezTo>
                <a:cubicBezTo>
                  <a:pt x="574" y="1391"/>
                  <a:pt x="574" y="1391"/>
                  <a:pt x="574" y="1391"/>
                </a:cubicBezTo>
                <a:cubicBezTo>
                  <a:pt x="575" y="1386"/>
                  <a:pt x="575" y="1380"/>
                  <a:pt x="576" y="1375"/>
                </a:cubicBezTo>
                <a:cubicBezTo>
                  <a:pt x="579" y="1349"/>
                  <a:pt x="581" y="1322"/>
                  <a:pt x="589" y="1292"/>
                </a:cubicBezTo>
                <a:cubicBezTo>
                  <a:pt x="593" y="1287"/>
                  <a:pt x="596" y="1282"/>
                  <a:pt x="600" y="1277"/>
                </a:cubicBezTo>
                <a:cubicBezTo>
                  <a:pt x="614" y="1256"/>
                  <a:pt x="626" y="1239"/>
                  <a:pt x="657" y="1236"/>
                </a:cubicBezTo>
                <a:cubicBezTo>
                  <a:pt x="704" y="1232"/>
                  <a:pt x="744" y="1237"/>
                  <a:pt x="771" y="1250"/>
                </a:cubicBezTo>
                <a:cubicBezTo>
                  <a:pt x="775" y="1253"/>
                  <a:pt x="775" y="1254"/>
                  <a:pt x="775" y="1256"/>
                </a:cubicBezTo>
                <a:cubicBezTo>
                  <a:pt x="775" y="1259"/>
                  <a:pt x="775" y="1262"/>
                  <a:pt x="778" y="1265"/>
                </a:cubicBezTo>
                <a:cubicBezTo>
                  <a:pt x="777" y="1280"/>
                  <a:pt x="777" y="1292"/>
                  <a:pt x="776" y="1303"/>
                </a:cubicBezTo>
                <a:cubicBezTo>
                  <a:pt x="776" y="1312"/>
                  <a:pt x="776" y="1321"/>
                  <a:pt x="775" y="1333"/>
                </a:cubicBezTo>
                <a:cubicBezTo>
                  <a:pt x="755" y="1329"/>
                  <a:pt x="733" y="1331"/>
                  <a:pt x="712" y="1339"/>
                </a:cubicBezTo>
                <a:cubicBezTo>
                  <a:pt x="674" y="1354"/>
                  <a:pt x="642" y="1380"/>
                  <a:pt x="611" y="1405"/>
                </a:cubicBezTo>
                <a:cubicBezTo>
                  <a:pt x="571" y="1437"/>
                  <a:pt x="529" y="1471"/>
                  <a:pt x="474" y="1481"/>
                </a:cubicBezTo>
                <a:cubicBezTo>
                  <a:pt x="470" y="1483"/>
                  <a:pt x="470" y="1483"/>
                  <a:pt x="470" y="1483"/>
                </a:cubicBezTo>
                <a:cubicBezTo>
                  <a:pt x="451" y="1491"/>
                  <a:pt x="407" y="1510"/>
                  <a:pt x="389" y="1509"/>
                </a:cubicBezTo>
                <a:cubicBezTo>
                  <a:pt x="379" y="1509"/>
                  <a:pt x="367" y="1504"/>
                  <a:pt x="354" y="1499"/>
                </a:cubicBezTo>
                <a:cubicBezTo>
                  <a:pt x="342" y="1495"/>
                  <a:pt x="331" y="1491"/>
                  <a:pt x="319" y="1488"/>
                </a:cubicBezTo>
                <a:cubicBezTo>
                  <a:pt x="303" y="1485"/>
                  <a:pt x="287" y="1483"/>
                  <a:pt x="269" y="1482"/>
                </a:cubicBezTo>
                <a:cubicBezTo>
                  <a:pt x="256" y="1481"/>
                  <a:pt x="244" y="1480"/>
                  <a:pt x="234" y="1480"/>
                </a:cubicBezTo>
                <a:cubicBezTo>
                  <a:pt x="215" y="1480"/>
                  <a:pt x="215" y="1480"/>
                  <a:pt x="215" y="1480"/>
                </a:cubicBezTo>
                <a:cubicBezTo>
                  <a:pt x="233" y="1487"/>
                  <a:pt x="233" y="1487"/>
                  <a:pt x="233" y="1487"/>
                </a:cubicBezTo>
                <a:cubicBezTo>
                  <a:pt x="239" y="1490"/>
                  <a:pt x="247" y="1491"/>
                  <a:pt x="257" y="1492"/>
                </a:cubicBezTo>
                <a:cubicBezTo>
                  <a:pt x="252" y="1492"/>
                  <a:pt x="247" y="1493"/>
                  <a:pt x="242" y="1495"/>
                </a:cubicBezTo>
                <a:cubicBezTo>
                  <a:pt x="219" y="1502"/>
                  <a:pt x="219" y="1502"/>
                  <a:pt x="219" y="1502"/>
                </a:cubicBezTo>
                <a:cubicBezTo>
                  <a:pt x="243" y="1502"/>
                  <a:pt x="243" y="1502"/>
                  <a:pt x="243" y="1502"/>
                </a:cubicBezTo>
                <a:cubicBezTo>
                  <a:pt x="250" y="1502"/>
                  <a:pt x="257" y="1501"/>
                  <a:pt x="263" y="1501"/>
                </a:cubicBezTo>
                <a:cubicBezTo>
                  <a:pt x="283" y="1501"/>
                  <a:pt x="301" y="1500"/>
                  <a:pt x="318" y="1501"/>
                </a:cubicBezTo>
                <a:cubicBezTo>
                  <a:pt x="340" y="1503"/>
                  <a:pt x="357" y="1507"/>
                  <a:pt x="372" y="1515"/>
                </a:cubicBezTo>
                <a:cubicBezTo>
                  <a:pt x="319" y="1525"/>
                  <a:pt x="256" y="1527"/>
                  <a:pt x="194" y="1528"/>
                </a:cubicBezTo>
                <a:cubicBezTo>
                  <a:pt x="149" y="1529"/>
                  <a:pt x="106" y="1530"/>
                  <a:pt x="67" y="1535"/>
                </a:cubicBezTo>
                <a:cubicBezTo>
                  <a:pt x="34" y="1538"/>
                  <a:pt x="34" y="1538"/>
                  <a:pt x="34" y="1538"/>
                </a:cubicBezTo>
                <a:cubicBezTo>
                  <a:pt x="67" y="1542"/>
                  <a:pt x="67" y="1542"/>
                  <a:pt x="67" y="1542"/>
                </a:cubicBezTo>
                <a:cubicBezTo>
                  <a:pt x="81" y="1543"/>
                  <a:pt x="97" y="1543"/>
                  <a:pt x="113" y="1542"/>
                </a:cubicBezTo>
                <a:cubicBezTo>
                  <a:pt x="132" y="1541"/>
                  <a:pt x="150" y="1540"/>
                  <a:pt x="161" y="1543"/>
                </a:cubicBezTo>
                <a:cubicBezTo>
                  <a:pt x="150" y="1548"/>
                  <a:pt x="139" y="1553"/>
                  <a:pt x="128" y="1557"/>
                </a:cubicBezTo>
                <a:cubicBezTo>
                  <a:pt x="114" y="1563"/>
                  <a:pt x="100" y="1569"/>
                  <a:pt x="86" y="1576"/>
                </a:cubicBezTo>
                <a:cubicBezTo>
                  <a:pt x="63" y="1587"/>
                  <a:pt x="63" y="1587"/>
                  <a:pt x="63" y="1587"/>
                </a:cubicBezTo>
                <a:cubicBezTo>
                  <a:pt x="89" y="1583"/>
                  <a:pt x="89" y="1583"/>
                  <a:pt x="89" y="1583"/>
                </a:cubicBezTo>
                <a:cubicBezTo>
                  <a:pt x="110" y="1579"/>
                  <a:pt x="128" y="1570"/>
                  <a:pt x="146" y="1562"/>
                </a:cubicBezTo>
                <a:cubicBezTo>
                  <a:pt x="173" y="1549"/>
                  <a:pt x="199" y="1537"/>
                  <a:pt x="234" y="1539"/>
                </a:cubicBezTo>
                <a:cubicBezTo>
                  <a:pt x="236" y="1540"/>
                  <a:pt x="238" y="1540"/>
                  <a:pt x="240" y="1540"/>
                </a:cubicBezTo>
                <a:cubicBezTo>
                  <a:pt x="240" y="1541"/>
                  <a:pt x="241" y="1543"/>
                  <a:pt x="244" y="1545"/>
                </a:cubicBezTo>
                <a:cubicBezTo>
                  <a:pt x="245" y="1545"/>
                  <a:pt x="245" y="1545"/>
                  <a:pt x="245" y="1545"/>
                </a:cubicBezTo>
                <a:cubicBezTo>
                  <a:pt x="246" y="1545"/>
                  <a:pt x="246" y="1545"/>
                  <a:pt x="246" y="1545"/>
                </a:cubicBezTo>
                <a:cubicBezTo>
                  <a:pt x="251" y="1544"/>
                  <a:pt x="255" y="1544"/>
                  <a:pt x="260" y="1544"/>
                </a:cubicBezTo>
                <a:cubicBezTo>
                  <a:pt x="276" y="1547"/>
                  <a:pt x="276" y="1547"/>
                  <a:pt x="276" y="1547"/>
                </a:cubicBezTo>
                <a:cubicBezTo>
                  <a:pt x="269" y="1543"/>
                  <a:pt x="269" y="1543"/>
                  <a:pt x="269" y="1543"/>
                </a:cubicBezTo>
                <a:cubicBezTo>
                  <a:pt x="272" y="1543"/>
                  <a:pt x="275" y="1542"/>
                  <a:pt x="278" y="1542"/>
                </a:cubicBezTo>
                <a:cubicBezTo>
                  <a:pt x="283" y="1542"/>
                  <a:pt x="288" y="1541"/>
                  <a:pt x="293" y="1541"/>
                </a:cubicBezTo>
                <a:cubicBezTo>
                  <a:pt x="289" y="1545"/>
                  <a:pt x="285" y="1549"/>
                  <a:pt x="281" y="1553"/>
                </a:cubicBezTo>
                <a:cubicBezTo>
                  <a:pt x="277" y="1557"/>
                  <a:pt x="274" y="1561"/>
                  <a:pt x="270" y="1564"/>
                </a:cubicBezTo>
                <a:cubicBezTo>
                  <a:pt x="265" y="1569"/>
                  <a:pt x="265" y="1569"/>
                  <a:pt x="265" y="1569"/>
                </a:cubicBezTo>
                <a:cubicBezTo>
                  <a:pt x="260" y="1573"/>
                  <a:pt x="255" y="1576"/>
                  <a:pt x="249" y="1578"/>
                </a:cubicBezTo>
                <a:cubicBezTo>
                  <a:pt x="241" y="1581"/>
                  <a:pt x="232" y="1581"/>
                  <a:pt x="222" y="1582"/>
                </a:cubicBezTo>
                <a:cubicBezTo>
                  <a:pt x="210" y="1583"/>
                  <a:pt x="198" y="1584"/>
                  <a:pt x="186" y="1589"/>
                </a:cubicBezTo>
                <a:cubicBezTo>
                  <a:pt x="172" y="1595"/>
                  <a:pt x="172" y="1595"/>
                  <a:pt x="172" y="1595"/>
                </a:cubicBezTo>
                <a:cubicBezTo>
                  <a:pt x="187" y="1596"/>
                  <a:pt x="187" y="1596"/>
                  <a:pt x="187" y="1596"/>
                </a:cubicBezTo>
                <a:cubicBezTo>
                  <a:pt x="197" y="1596"/>
                  <a:pt x="208" y="1595"/>
                  <a:pt x="218" y="1594"/>
                </a:cubicBezTo>
                <a:cubicBezTo>
                  <a:pt x="220" y="1593"/>
                  <a:pt x="221" y="1593"/>
                  <a:pt x="222" y="1593"/>
                </a:cubicBezTo>
                <a:cubicBezTo>
                  <a:pt x="213" y="1596"/>
                  <a:pt x="205" y="1600"/>
                  <a:pt x="204" y="1607"/>
                </a:cubicBezTo>
                <a:cubicBezTo>
                  <a:pt x="203" y="1610"/>
                  <a:pt x="203" y="1610"/>
                  <a:pt x="203" y="1610"/>
                </a:cubicBezTo>
                <a:cubicBezTo>
                  <a:pt x="194" y="1618"/>
                  <a:pt x="194" y="1618"/>
                  <a:pt x="194" y="1618"/>
                </a:cubicBezTo>
                <a:cubicBezTo>
                  <a:pt x="202" y="1616"/>
                  <a:pt x="202" y="1616"/>
                  <a:pt x="202" y="1616"/>
                </a:cubicBezTo>
                <a:cubicBezTo>
                  <a:pt x="201" y="1619"/>
                  <a:pt x="201" y="1619"/>
                  <a:pt x="201" y="1619"/>
                </a:cubicBezTo>
                <a:cubicBezTo>
                  <a:pt x="205" y="1614"/>
                  <a:pt x="205" y="1614"/>
                  <a:pt x="205" y="1614"/>
                </a:cubicBezTo>
                <a:cubicBezTo>
                  <a:pt x="210" y="1613"/>
                  <a:pt x="210" y="1613"/>
                  <a:pt x="210" y="1613"/>
                </a:cubicBezTo>
                <a:cubicBezTo>
                  <a:pt x="234" y="1606"/>
                  <a:pt x="251" y="1591"/>
                  <a:pt x="270" y="1574"/>
                </a:cubicBezTo>
                <a:cubicBezTo>
                  <a:pt x="271" y="1573"/>
                  <a:pt x="273" y="1571"/>
                  <a:pt x="275" y="1569"/>
                </a:cubicBezTo>
                <a:cubicBezTo>
                  <a:pt x="284" y="1562"/>
                  <a:pt x="294" y="1554"/>
                  <a:pt x="304" y="1547"/>
                </a:cubicBezTo>
                <a:cubicBezTo>
                  <a:pt x="313" y="1541"/>
                  <a:pt x="322" y="1538"/>
                  <a:pt x="331" y="1536"/>
                </a:cubicBezTo>
                <a:cubicBezTo>
                  <a:pt x="388" y="1524"/>
                  <a:pt x="447" y="1512"/>
                  <a:pt x="498" y="1500"/>
                </a:cubicBezTo>
                <a:cubicBezTo>
                  <a:pt x="458" y="1542"/>
                  <a:pt x="398" y="1562"/>
                  <a:pt x="340" y="1581"/>
                </a:cubicBezTo>
                <a:cubicBezTo>
                  <a:pt x="330" y="1585"/>
                  <a:pt x="319" y="1588"/>
                  <a:pt x="309" y="1592"/>
                </a:cubicBezTo>
                <a:cubicBezTo>
                  <a:pt x="287" y="1600"/>
                  <a:pt x="287" y="1600"/>
                  <a:pt x="287" y="1600"/>
                </a:cubicBezTo>
                <a:cubicBezTo>
                  <a:pt x="310" y="1599"/>
                  <a:pt x="310" y="1599"/>
                  <a:pt x="310" y="1599"/>
                </a:cubicBezTo>
                <a:cubicBezTo>
                  <a:pt x="320" y="1599"/>
                  <a:pt x="332" y="1595"/>
                  <a:pt x="345" y="1592"/>
                </a:cubicBezTo>
                <a:cubicBezTo>
                  <a:pt x="350" y="1591"/>
                  <a:pt x="356" y="1589"/>
                  <a:pt x="361" y="1588"/>
                </a:cubicBezTo>
                <a:cubicBezTo>
                  <a:pt x="356" y="1593"/>
                  <a:pt x="350" y="1598"/>
                  <a:pt x="344" y="1603"/>
                </a:cubicBezTo>
                <a:cubicBezTo>
                  <a:pt x="339" y="1607"/>
                  <a:pt x="334" y="1611"/>
                  <a:pt x="330" y="1616"/>
                </a:cubicBezTo>
                <a:cubicBezTo>
                  <a:pt x="323" y="1623"/>
                  <a:pt x="323" y="1623"/>
                  <a:pt x="323" y="1623"/>
                </a:cubicBezTo>
                <a:cubicBezTo>
                  <a:pt x="332" y="1622"/>
                  <a:pt x="332" y="1622"/>
                  <a:pt x="332" y="1622"/>
                </a:cubicBezTo>
                <a:cubicBezTo>
                  <a:pt x="337" y="1622"/>
                  <a:pt x="341" y="1619"/>
                  <a:pt x="344" y="1616"/>
                </a:cubicBezTo>
                <a:cubicBezTo>
                  <a:pt x="342" y="1619"/>
                  <a:pt x="341" y="1621"/>
                  <a:pt x="340" y="1624"/>
                </a:cubicBezTo>
                <a:cubicBezTo>
                  <a:pt x="337" y="1635"/>
                  <a:pt x="337" y="1635"/>
                  <a:pt x="337" y="1635"/>
                </a:cubicBezTo>
                <a:cubicBezTo>
                  <a:pt x="346" y="1628"/>
                  <a:pt x="346" y="1628"/>
                  <a:pt x="346" y="1628"/>
                </a:cubicBezTo>
                <a:cubicBezTo>
                  <a:pt x="353" y="1622"/>
                  <a:pt x="358" y="1614"/>
                  <a:pt x="363" y="1606"/>
                </a:cubicBezTo>
                <a:cubicBezTo>
                  <a:pt x="368" y="1596"/>
                  <a:pt x="374" y="1587"/>
                  <a:pt x="381" y="1582"/>
                </a:cubicBezTo>
                <a:cubicBezTo>
                  <a:pt x="397" y="1576"/>
                  <a:pt x="414" y="1569"/>
                  <a:pt x="431" y="1561"/>
                </a:cubicBezTo>
                <a:cubicBezTo>
                  <a:pt x="438" y="1558"/>
                  <a:pt x="445" y="1555"/>
                  <a:pt x="451" y="1552"/>
                </a:cubicBezTo>
                <a:cubicBezTo>
                  <a:pt x="438" y="1565"/>
                  <a:pt x="422" y="1576"/>
                  <a:pt x="406" y="1587"/>
                </a:cubicBezTo>
                <a:cubicBezTo>
                  <a:pt x="397" y="1594"/>
                  <a:pt x="387" y="1600"/>
                  <a:pt x="378" y="1608"/>
                </a:cubicBezTo>
                <a:cubicBezTo>
                  <a:pt x="363" y="1619"/>
                  <a:pt x="363" y="1619"/>
                  <a:pt x="363" y="1619"/>
                </a:cubicBezTo>
                <a:cubicBezTo>
                  <a:pt x="381" y="1614"/>
                  <a:pt x="381" y="1614"/>
                  <a:pt x="381" y="1614"/>
                </a:cubicBezTo>
                <a:cubicBezTo>
                  <a:pt x="395" y="1609"/>
                  <a:pt x="408" y="1600"/>
                  <a:pt x="419" y="1591"/>
                </a:cubicBezTo>
                <a:cubicBezTo>
                  <a:pt x="425" y="1587"/>
                  <a:pt x="430" y="1583"/>
                  <a:pt x="434" y="1580"/>
                </a:cubicBezTo>
                <a:cubicBezTo>
                  <a:pt x="429" y="1600"/>
                  <a:pt x="420" y="1615"/>
                  <a:pt x="408" y="1625"/>
                </a:cubicBezTo>
                <a:cubicBezTo>
                  <a:pt x="412" y="1631"/>
                  <a:pt x="412" y="1631"/>
                  <a:pt x="412" y="1631"/>
                </a:cubicBezTo>
                <a:cubicBezTo>
                  <a:pt x="431" y="1620"/>
                  <a:pt x="442" y="1600"/>
                  <a:pt x="445" y="1571"/>
                </a:cubicBezTo>
                <a:cubicBezTo>
                  <a:pt x="489" y="1521"/>
                  <a:pt x="560" y="1471"/>
                  <a:pt x="618" y="1431"/>
                </a:cubicBezTo>
                <a:cubicBezTo>
                  <a:pt x="621" y="1429"/>
                  <a:pt x="621" y="1429"/>
                  <a:pt x="621" y="1429"/>
                </a:cubicBezTo>
                <a:cubicBezTo>
                  <a:pt x="633" y="1421"/>
                  <a:pt x="645" y="1414"/>
                  <a:pt x="657" y="1407"/>
                </a:cubicBezTo>
                <a:cubicBezTo>
                  <a:pt x="667" y="1401"/>
                  <a:pt x="677" y="1395"/>
                  <a:pt x="687" y="1389"/>
                </a:cubicBezTo>
                <a:cubicBezTo>
                  <a:pt x="689" y="1387"/>
                  <a:pt x="691" y="1386"/>
                  <a:pt x="694" y="1384"/>
                </a:cubicBezTo>
                <a:cubicBezTo>
                  <a:pt x="711" y="1372"/>
                  <a:pt x="730" y="1358"/>
                  <a:pt x="753" y="1360"/>
                </a:cubicBezTo>
                <a:cubicBezTo>
                  <a:pt x="761" y="1360"/>
                  <a:pt x="769" y="1363"/>
                  <a:pt x="777" y="1367"/>
                </a:cubicBezTo>
                <a:cubicBezTo>
                  <a:pt x="775" y="1413"/>
                  <a:pt x="778" y="1458"/>
                  <a:pt x="781" y="1502"/>
                </a:cubicBezTo>
                <a:cubicBezTo>
                  <a:pt x="783" y="1528"/>
                  <a:pt x="784" y="1554"/>
                  <a:pt x="785" y="1580"/>
                </a:cubicBezTo>
                <a:cubicBezTo>
                  <a:pt x="785" y="1586"/>
                  <a:pt x="784" y="1593"/>
                  <a:pt x="783" y="1600"/>
                </a:cubicBezTo>
                <a:cubicBezTo>
                  <a:pt x="782" y="1608"/>
                  <a:pt x="780" y="1617"/>
                  <a:pt x="780" y="1625"/>
                </a:cubicBezTo>
                <a:cubicBezTo>
                  <a:pt x="780" y="1631"/>
                  <a:pt x="781" y="1639"/>
                  <a:pt x="783" y="1648"/>
                </a:cubicBezTo>
                <a:cubicBezTo>
                  <a:pt x="784" y="1662"/>
                  <a:pt x="787" y="1677"/>
                  <a:pt x="785" y="1690"/>
                </a:cubicBezTo>
                <a:cubicBezTo>
                  <a:pt x="784" y="1711"/>
                  <a:pt x="784" y="1711"/>
                  <a:pt x="784" y="1711"/>
                </a:cubicBezTo>
                <a:cubicBezTo>
                  <a:pt x="777" y="1787"/>
                  <a:pt x="771" y="1866"/>
                  <a:pt x="768" y="1940"/>
                </a:cubicBezTo>
                <a:cubicBezTo>
                  <a:pt x="768" y="1949"/>
                  <a:pt x="768" y="1959"/>
                  <a:pt x="769" y="1967"/>
                </a:cubicBezTo>
                <a:cubicBezTo>
                  <a:pt x="769" y="1986"/>
                  <a:pt x="769" y="2003"/>
                  <a:pt x="766" y="2020"/>
                </a:cubicBezTo>
                <a:cubicBezTo>
                  <a:pt x="765" y="2018"/>
                  <a:pt x="765" y="2018"/>
                  <a:pt x="765" y="2018"/>
                </a:cubicBezTo>
                <a:cubicBezTo>
                  <a:pt x="763" y="2018"/>
                  <a:pt x="763" y="2018"/>
                  <a:pt x="763" y="2018"/>
                </a:cubicBezTo>
                <a:cubicBezTo>
                  <a:pt x="761" y="2018"/>
                  <a:pt x="760" y="2020"/>
                  <a:pt x="759" y="2021"/>
                </a:cubicBezTo>
                <a:cubicBezTo>
                  <a:pt x="758" y="2022"/>
                  <a:pt x="758" y="2022"/>
                  <a:pt x="758" y="2022"/>
                </a:cubicBezTo>
                <a:cubicBezTo>
                  <a:pt x="758" y="2023"/>
                  <a:pt x="758" y="2023"/>
                  <a:pt x="758" y="2023"/>
                </a:cubicBezTo>
                <a:cubicBezTo>
                  <a:pt x="759" y="2032"/>
                  <a:pt x="756" y="2038"/>
                  <a:pt x="753" y="2044"/>
                </a:cubicBezTo>
                <a:cubicBezTo>
                  <a:pt x="750" y="2049"/>
                  <a:pt x="747" y="2054"/>
                  <a:pt x="747" y="2063"/>
                </a:cubicBezTo>
                <a:cubicBezTo>
                  <a:pt x="744" y="2062"/>
                  <a:pt x="742" y="2063"/>
                  <a:pt x="739" y="2063"/>
                </a:cubicBezTo>
                <a:cubicBezTo>
                  <a:pt x="738" y="2063"/>
                  <a:pt x="738" y="2063"/>
                  <a:pt x="738" y="2063"/>
                </a:cubicBezTo>
                <a:cubicBezTo>
                  <a:pt x="738" y="2061"/>
                  <a:pt x="737" y="2059"/>
                  <a:pt x="736" y="2057"/>
                </a:cubicBezTo>
                <a:cubicBezTo>
                  <a:pt x="734" y="2055"/>
                  <a:pt x="730" y="2053"/>
                  <a:pt x="725" y="2053"/>
                </a:cubicBezTo>
                <a:cubicBezTo>
                  <a:pt x="716" y="2054"/>
                  <a:pt x="716" y="2054"/>
                  <a:pt x="716" y="2054"/>
                </a:cubicBezTo>
                <a:cubicBezTo>
                  <a:pt x="721" y="2059"/>
                  <a:pt x="721" y="2059"/>
                  <a:pt x="721" y="2059"/>
                </a:cubicBezTo>
                <a:cubicBezTo>
                  <a:pt x="722" y="2062"/>
                  <a:pt x="724" y="2063"/>
                  <a:pt x="725" y="2064"/>
                </a:cubicBezTo>
                <a:cubicBezTo>
                  <a:pt x="727" y="2065"/>
                  <a:pt x="727" y="2065"/>
                  <a:pt x="729" y="2070"/>
                </a:cubicBezTo>
                <a:cubicBezTo>
                  <a:pt x="722" y="2078"/>
                  <a:pt x="722" y="2087"/>
                  <a:pt x="727" y="2096"/>
                </a:cubicBezTo>
                <a:cubicBezTo>
                  <a:pt x="724" y="2098"/>
                  <a:pt x="723" y="2100"/>
                  <a:pt x="721" y="2101"/>
                </a:cubicBezTo>
                <a:cubicBezTo>
                  <a:pt x="721" y="2099"/>
                  <a:pt x="721" y="2096"/>
                  <a:pt x="719" y="2094"/>
                </a:cubicBezTo>
                <a:cubicBezTo>
                  <a:pt x="717" y="2091"/>
                  <a:pt x="717" y="2091"/>
                  <a:pt x="717" y="2091"/>
                </a:cubicBezTo>
                <a:cubicBezTo>
                  <a:pt x="714" y="2094"/>
                  <a:pt x="714" y="2094"/>
                  <a:pt x="714" y="2094"/>
                </a:cubicBezTo>
                <a:cubicBezTo>
                  <a:pt x="713" y="2094"/>
                  <a:pt x="712" y="2095"/>
                  <a:pt x="712" y="2095"/>
                </a:cubicBezTo>
                <a:cubicBezTo>
                  <a:pt x="712" y="2094"/>
                  <a:pt x="712" y="2092"/>
                  <a:pt x="713" y="2088"/>
                </a:cubicBezTo>
                <a:cubicBezTo>
                  <a:pt x="716" y="2082"/>
                  <a:pt x="716" y="2082"/>
                  <a:pt x="716" y="2082"/>
                </a:cubicBezTo>
                <a:cubicBezTo>
                  <a:pt x="710" y="2083"/>
                  <a:pt x="710" y="2083"/>
                  <a:pt x="710" y="2083"/>
                </a:cubicBezTo>
                <a:cubicBezTo>
                  <a:pt x="702" y="2084"/>
                  <a:pt x="700" y="2091"/>
                  <a:pt x="699" y="2096"/>
                </a:cubicBezTo>
                <a:cubicBezTo>
                  <a:pt x="699" y="2096"/>
                  <a:pt x="699" y="2096"/>
                  <a:pt x="699" y="2096"/>
                </a:cubicBezTo>
                <a:cubicBezTo>
                  <a:pt x="699" y="2095"/>
                  <a:pt x="698" y="2095"/>
                  <a:pt x="697" y="2094"/>
                </a:cubicBezTo>
                <a:cubicBezTo>
                  <a:pt x="694" y="2092"/>
                  <a:pt x="694" y="2091"/>
                  <a:pt x="695" y="2089"/>
                </a:cubicBezTo>
                <a:cubicBezTo>
                  <a:pt x="708" y="2072"/>
                  <a:pt x="708" y="2072"/>
                  <a:pt x="708" y="2072"/>
                </a:cubicBezTo>
                <a:cubicBezTo>
                  <a:pt x="691" y="2084"/>
                  <a:pt x="691" y="2084"/>
                  <a:pt x="691" y="2084"/>
                </a:cubicBezTo>
                <a:cubicBezTo>
                  <a:pt x="689" y="2085"/>
                  <a:pt x="686" y="2085"/>
                  <a:pt x="683" y="2084"/>
                </a:cubicBezTo>
                <a:cubicBezTo>
                  <a:pt x="681" y="2084"/>
                  <a:pt x="679" y="2084"/>
                  <a:pt x="678" y="2084"/>
                </a:cubicBezTo>
                <a:cubicBezTo>
                  <a:pt x="672" y="2084"/>
                  <a:pt x="669" y="2087"/>
                  <a:pt x="668" y="2092"/>
                </a:cubicBezTo>
                <a:cubicBezTo>
                  <a:pt x="666" y="2100"/>
                  <a:pt x="666" y="2100"/>
                  <a:pt x="666" y="2100"/>
                </a:cubicBezTo>
                <a:cubicBezTo>
                  <a:pt x="673" y="2096"/>
                  <a:pt x="673" y="2096"/>
                  <a:pt x="673" y="2096"/>
                </a:cubicBezTo>
                <a:cubicBezTo>
                  <a:pt x="677" y="2094"/>
                  <a:pt x="682" y="2094"/>
                  <a:pt x="685" y="2096"/>
                </a:cubicBezTo>
                <a:cubicBezTo>
                  <a:pt x="681" y="2097"/>
                  <a:pt x="679" y="2102"/>
                  <a:pt x="676" y="2106"/>
                </a:cubicBezTo>
                <a:cubicBezTo>
                  <a:pt x="674" y="2110"/>
                  <a:pt x="671" y="2115"/>
                  <a:pt x="669" y="2115"/>
                </a:cubicBezTo>
                <a:cubicBezTo>
                  <a:pt x="668" y="2115"/>
                  <a:pt x="667" y="2115"/>
                  <a:pt x="666" y="2114"/>
                </a:cubicBezTo>
                <a:cubicBezTo>
                  <a:pt x="660" y="2109"/>
                  <a:pt x="660" y="2109"/>
                  <a:pt x="660" y="2109"/>
                </a:cubicBezTo>
                <a:cubicBezTo>
                  <a:pt x="663" y="2106"/>
                  <a:pt x="666" y="2104"/>
                  <a:pt x="665" y="2100"/>
                </a:cubicBezTo>
                <a:cubicBezTo>
                  <a:pt x="665" y="2099"/>
                  <a:pt x="664" y="2097"/>
                  <a:pt x="661" y="2096"/>
                </a:cubicBezTo>
                <a:cubicBezTo>
                  <a:pt x="659" y="2095"/>
                  <a:pt x="659" y="2095"/>
                  <a:pt x="659" y="2095"/>
                </a:cubicBezTo>
                <a:cubicBezTo>
                  <a:pt x="657" y="2097"/>
                  <a:pt x="657" y="2097"/>
                  <a:pt x="657" y="2097"/>
                </a:cubicBezTo>
                <a:cubicBezTo>
                  <a:pt x="656" y="2096"/>
                  <a:pt x="655" y="2094"/>
                  <a:pt x="653" y="2094"/>
                </a:cubicBezTo>
                <a:cubicBezTo>
                  <a:pt x="649" y="2093"/>
                  <a:pt x="649" y="2093"/>
                  <a:pt x="649" y="2093"/>
                </a:cubicBezTo>
                <a:cubicBezTo>
                  <a:pt x="648" y="2096"/>
                  <a:pt x="648" y="2096"/>
                  <a:pt x="648" y="2096"/>
                </a:cubicBezTo>
                <a:cubicBezTo>
                  <a:pt x="648" y="2097"/>
                  <a:pt x="648" y="2098"/>
                  <a:pt x="647" y="2099"/>
                </a:cubicBezTo>
                <a:cubicBezTo>
                  <a:pt x="647" y="2099"/>
                  <a:pt x="646" y="2099"/>
                  <a:pt x="646" y="2098"/>
                </a:cubicBezTo>
                <a:cubicBezTo>
                  <a:pt x="644" y="2097"/>
                  <a:pt x="644" y="2097"/>
                  <a:pt x="644" y="2097"/>
                </a:cubicBezTo>
                <a:cubicBezTo>
                  <a:pt x="642" y="2098"/>
                  <a:pt x="642" y="2098"/>
                  <a:pt x="642" y="2098"/>
                </a:cubicBezTo>
                <a:cubicBezTo>
                  <a:pt x="639" y="2101"/>
                  <a:pt x="636" y="2103"/>
                  <a:pt x="635" y="2106"/>
                </a:cubicBezTo>
                <a:cubicBezTo>
                  <a:pt x="634" y="2107"/>
                  <a:pt x="632" y="2109"/>
                  <a:pt x="632" y="2109"/>
                </a:cubicBezTo>
                <a:cubicBezTo>
                  <a:pt x="631" y="2109"/>
                  <a:pt x="631" y="2109"/>
                  <a:pt x="630" y="2108"/>
                </a:cubicBezTo>
                <a:cubicBezTo>
                  <a:pt x="629" y="2108"/>
                  <a:pt x="627" y="2107"/>
                  <a:pt x="625" y="2107"/>
                </a:cubicBezTo>
                <a:cubicBezTo>
                  <a:pt x="618" y="2107"/>
                  <a:pt x="610" y="2114"/>
                  <a:pt x="605" y="2118"/>
                </a:cubicBezTo>
                <a:cubicBezTo>
                  <a:pt x="605" y="2118"/>
                  <a:pt x="605" y="2118"/>
                  <a:pt x="605" y="2118"/>
                </a:cubicBezTo>
                <a:cubicBezTo>
                  <a:pt x="601" y="2118"/>
                  <a:pt x="601" y="2118"/>
                  <a:pt x="601" y="2118"/>
                </a:cubicBezTo>
                <a:cubicBezTo>
                  <a:pt x="600" y="2118"/>
                  <a:pt x="600" y="2118"/>
                  <a:pt x="600" y="2118"/>
                </a:cubicBezTo>
                <a:cubicBezTo>
                  <a:pt x="598" y="2117"/>
                  <a:pt x="596" y="2116"/>
                  <a:pt x="592" y="2116"/>
                </a:cubicBezTo>
                <a:cubicBezTo>
                  <a:pt x="585" y="2118"/>
                  <a:pt x="580" y="2123"/>
                  <a:pt x="575" y="2127"/>
                </a:cubicBezTo>
                <a:cubicBezTo>
                  <a:pt x="572" y="2130"/>
                  <a:pt x="569" y="2132"/>
                  <a:pt x="566" y="2134"/>
                </a:cubicBezTo>
                <a:cubicBezTo>
                  <a:pt x="562" y="2134"/>
                  <a:pt x="558" y="2133"/>
                  <a:pt x="554" y="2132"/>
                </a:cubicBezTo>
                <a:cubicBezTo>
                  <a:pt x="547" y="2130"/>
                  <a:pt x="540" y="2129"/>
                  <a:pt x="534" y="2129"/>
                </a:cubicBezTo>
                <a:cubicBezTo>
                  <a:pt x="525" y="2129"/>
                  <a:pt x="519" y="2132"/>
                  <a:pt x="514" y="2139"/>
                </a:cubicBezTo>
                <a:cubicBezTo>
                  <a:pt x="510" y="2145"/>
                  <a:pt x="510" y="2145"/>
                  <a:pt x="510" y="2145"/>
                </a:cubicBezTo>
                <a:cubicBezTo>
                  <a:pt x="518" y="2145"/>
                  <a:pt x="518" y="2145"/>
                  <a:pt x="518" y="2145"/>
                </a:cubicBezTo>
                <a:cubicBezTo>
                  <a:pt x="530" y="2144"/>
                  <a:pt x="540" y="2144"/>
                  <a:pt x="550" y="2144"/>
                </a:cubicBezTo>
                <a:cubicBezTo>
                  <a:pt x="554" y="2144"/>
                  <a:pt x="558" y="2144"/>
                  <a:pt x="562" y="2144"/>
                </a:cubicBezTo>
                <a:cubicBezTo>
                  <a:pt x="563" y="2144"/>
                  <a:pt x="563" y="2144"/>
                  <a:pt x="563" y="2144"/>
                </a:cubicBezTo>
                <a:cubicBezTo>
                  <a:pt x="571" y="2143"/>
                  <a:pt x="579" y="2143"/>
                  <a:pt x="587" y="2142"/>
                </a:cubicBezTo>
                <a:cubicBezTo>
                  <a:pt x="586" y="2144"/>
                  <a:pt x="586" y="2145"/>
                  <a:pt x="587" y="2147"/>
                </a:cubicBezTo>
                <a:cubicBezTo>
                  <a:pt x="587" y="2148"/>
                  <a:pt x="588" y="2150"/>
                  <a:pt x="591" y="2151"/>
                </a:cubicBezTo>
                <a:cubicBezTo>
                  <a:pt x="593" y="2151"/>
                  <a:pt x="593" y="2151"/>
                  <a:pt x="593" y="2151"/>
                </a:cubicBezTo>
                <a:cubicBezTo>
                  <a:pt x="594" y="2150"/>
                  <a:pt x="594" y="2150"/>
                  <a:pt x="594" y="2150"/>
                </a:cubicBezTo>
                <a:cubicBezTo>
                  <a:pt x="595" y="2150"/>
                  <a:pt x="595" y="2150"/>
                  <a:pt x="596" y="2150"/>
                </a:cubicBezTo>
                <a:cubicBezTo>
                  <a:pt x="597" y="2149"/>
                  <a:pt x="599" y="2149"/>
                  <a:pt x="600" y="2148"/>
                </a:cubicBezTo>
                <a:cubicBezTo>
                  <a:pt x="602" y="2153"/>
                  <a:pt x="602" y="2159"/>
                  <a:pt x="602" y="2163"/>
                </a:cubicBezTo>
                <a:cubicBezTo>
                  <a:pt x="603" y="2173"/>
                  <a:pt x="603" y="2173"/>
                  <a:pt x="603" y="2173"/>
                </a:cubicBezTo>
                <a:cubicBezTo>
                  <a:pt x="609" y="2165"/>
                  <a:pt x="609" y="2165"/>
                  <a:pt x="609" y="2165"/>
                </a:cubicBezTo>
                <a:cubicBezTo>
                  <a:pt x="611" y="2161"/>
                  <a:pt x="612" y="2157"/>
                  <a:pt x="612" y="2152"/>
                </a:cubicBezTo>
                <a:cubicBezTo>
                  <a:pt x="612" y="2149"/>
                  <a:pt x="613" y="2145"/>
                  <a:pt x="614" y="2143"/>
                </a:cubicBezTo>
                <a:cubicBezTo>
                  <a:pt x="614" y="2144"/>
                  <a:pt x="614" y="2145"/>
                  <a:pt x="614" y="2146"/>
                </a:cubicBezTo>
                <a:cubicBezTo>
                  <a:pt x="613" y="2149"/>
                  <a:pt x="612" y="2152"/>
                  <a:pt x="615" y="2155"/>
                </a:cubicBezTo>
                <a:cubicBezTo>
                  <a:pt x="619" y="2161"/>
                  <a:pt x="619" y="2161"/>
                  <a:pt x="619" y="2161"/>
                </a:cubicBezTo>
                <a:cubicBezTo>
                  <a:pt x="621" y="2153"/>
                  <a:pt x="621" y="2153"/>
                  <a:pt x="621" y="2153"/>
                </a:cubicBezTo>
                <a:cubicBezTo>
                  <a:pt x="621" y="2153"/>
                  <a:pt x="621" y="2153"/>
                  <a:pt x="621" y="2153"/>
                </a:cubicBezTo>
                <a:cubicBezTo>
                  <a:pt x="622" y="2153"/>
                  <a:pt x="624" y="2154"/>
                  <a:pt x="625" y="2154"/>
                </a:cubicBezTo>
                <a:cubicBezTo>
                  <a:pt x="624" y="2159"/>
                  <a:pt x="623" y="2166"/>
                  <a:pt x="625" y="2169"/>
                </a:cubicBezTo>
                <a:cubicBezTo>
                  <a:pt x="626" y="2171"/>
                  <a:pt x="626" y="2171"/>
                  <a:pt x="626" y="2171"/>
                </a:cubicBezTo>
                <a:cubicBezTo>
                  <a:pt x="628" y="2171"/>
                  <a:pt x="628" y="2171"/>
                  <a:pt x="628" y="2171"/>
                </a:cubicBezTo>
                <a:cubicBezTo>
                  <a:pt x="631" y="2171"/>
                  <a:pt x="632" y="2169"/>
                  <a:pt x="632" y="2168"/>
                </a:cubicBezTo>
                <a:cubicBezTo>
                  <a:pt x="633" y="2167"/>
                  <a:pt x="633" y="2167"/>
                  <a:pt x="633" y="2167"/>
                </a:cubicBezTo>
                <a:cubicBezTo>
                  <a:pt x="633" y="2166"/>
                  <a:pt x="633" y="2166"/>
                  <a:pt x="633" y="2166"/>
                </a:cubicBezTo>
                <a:cubicBezTo>
                  <a:pt x="633" y="2165"/>
                  <a:pt x="633" y="2162"/>
                  <a:pt x="633" y="2160"/>
                </a:cubicBezTo>
                <a:cubicBezTo>
                  <a:pt x="634" y="2161"/>
                  <a:pt x="634" y="2161"/>
                  <a:pt x="634" y="2162"/>
                </a:cubicBezTo>
                <a:cubicBezTo>
                  <a:pt x="637" y="2164"/>
                  <a:pt x="639" y="2166"/>
                  <a:pt x="642" y="2166"/>
                </a:cubicBezTo>
                <a:cubicBezTo>
                  <a:pt x="644" y="2166"/>
                  <a:pt x="646" y="2165"/>
                  <a:pt x="648" y="2162"/>
                </a:cubicBezTo>
                <a:cubicBezTo>
                  <a:pt x="650" y="2158"/>
                  <a:pt x="650" y="2158"/>
                  <a:pt x="650" y="2158"/>
                </a:cubicBezTo>
                <a:cubicBezTo>
                  <a:pt x="646" y="2157"/>
                  <a:pt x="646" y="2157"/>
                  <a:pt x="646" y="2157"/>
                </a:cubicBezTo>
                <a:cubicBezTo>
                  <a:pt x="646" y="2156"/>
                  <a:pt x="645" y="2156"/>
                  <a:pt x="644" y="2156"/>
                </a:cubicBezTo>
                <a:cubicBezTo>
                  <a:pt x="645" y="2155"/>
                  <a:pt x="646" y="2154"/>
                  <a:pt x="648" y="2152"/>
                </a:cubicBezTo>
                <a:cubicBezTo>
                  <a:pt x="649" y="2150"/>
                  <a:pt x="652" y="2147"/>
                  <a:pt x="654" y="2145"/>
                </a:cubicBezTo>
                <a:cubicBezTo>
                  <a:pt x="654" y="2147"/>
                  <a:pt x="655" y="2149"/>
                  <a:pt x="656" y="2151"/>
                </a:cubicBezTo>
                <a:cubicBezTo>
                  <a:pt x="657" y="2153"/>
                  <a:pt x="658" y="2155"/>
                  <a:pt x="659" y="2158"/>
                </a:cubicBezTo>
                <a:cubicBezTo>
                  <a:pt x="659" y="2159"/>
                  <a:pt x="657" y="2159"/>
                  <a:pt x="657" y="2159"/>
                </a:cubicBezTo>
                <a:cubicBezTo>
                  <a:pt x="654" y="2160"/>
                  <a:pt x="649" y="2162"/>
                  <a:pt x="649" y="2168"/>
                </a:cubicBezTo>
                <a:cubicBezTo>
                  <a:pt x="650" y="2172"/>
                  <a:pt x="650" y="2172"/>
                  <a:pt x="650" y="2172"/>
                </a:cubicBezTo>
                <a:cubicBezTo>
                  <a:pt x="654" y="2171"/>
                  <a:pt x="654" y="2171"/>
                  <a:pt x="654" y="2171"/>
                </a:cubicBezTo>
                <a:cubicBezTo>
                  <a:pt x="654" y="2171"/>
                  <a:pt x="655" y="2171"/>
                  <a:pt x="656" y="2171"/>
                </a:cubicBezTo>
                <a:cubicBezTo>
                  <a:pt x="655" y="2173"/>
                  <a:pt x="655" y="2173"/>
                  <a:pt x="655" y="2173"/>
                </a:cubicBezTo>
                <a:cubicBezTo>
                  <a:pt x="661" y="2173"/>
                  <a:pt x="661" y="2173"/>
                  <a:pt x="661" y="2173"/>
                </a:cubicBezTo>
                <a:cubicBezTo>
                  <a:pt x="665" y="2173"/>
                  <a:pt x="667" y="2171"/>
                  <a:pt x="668" y="2168"/>
                </a:cubicBezTo>
                <a:cubicBezTo>
                  <a:pt x="668" y="2169"/>
                  <a:pt x="669" y="2169"/>
                  <a:pt x="669" y="2169"/>
                </a:cubicBezTo>
                <a:cubicBezTo>
                  <a:pt x="673" y="2170"/>
                  <a:pt x="673" y="2170"/>
                  <a:pt x="673" y="2170"/>
                </a:cubicBezTo>
                <a:cubicBezTo>
                  <a:pt x="674" y="2167"/>
                  <a:pt x="674" y="2167"/>
                  <a:pt x="674" y="2167"/>
                </a:cubicBezTo>
                <a:cubicBezTo>
                  <a:pt x="675" y="2164"/>
                  <a:pt x="676" y="2162"/>
                  <a:pt x="677" y="2160"/>
                </a:cubicBezTo>
                <a:cubicBezTo>
                  <a:pt x="679" y="2157"/>
                  <a:pt x="681" y="2155"/>
                  <a:pt x="681" y="2152"/>
                </a:cubicBezTo>
                <a:cubicBezTo>
                  <a:pt x="681" y="2163"/>
                  <a:pt x="677" y="2178"/>
                  <a:pt x="668" y="2189"/>
                </a:cubicBezTo>
                <a:cubicBezTo>
                  <a:pt x="660" y="2198"/>
                  <a:pt x="660" y="2198"/>
                  <a:pt x="660" y="2198"/>
                </a:cubicBezTo>
                <a:cubicBezTo>
                  <a:pt x="672" y="2194"/>
                  <a:pt x="672" y="2194"/>
                  <a:pt x="672" y="2194"/>
                </a:cubicBezTo>
                <a:cubicBezTo>
                  <a:pt x="679" y="2192"/>
                  <a:pt x="682" y="2187"/>
                  <a:pt x="685" y="2183"/>
                </a:cubicBezTo>
                <a:cubicBezTo>
                  <a:pt x="687" y="2180"/>
                  <a:pt x="689" y="2178"/>
                  <a:pt x="691" y="2176"/>
                </a:cubicBezTo>
                <a:cubicBezTo>
                  <a:pt x="692" y="2177"/>
                  <a:pt x="694" y="2178"/>
                  <a:pt x="695" y="2178"/>
                </a:cubicBezTo>
                <a:cubicBezTo>
                  <a:pt x="693" y="2181"/>
                  <a:pt x="693" y="2181"/>
                  <a:pt x="693" y="2181"/>
                </a:cubicBezTo>
                <a:cubicBezTo>
                  <a:pt x="697" y="2180"/>
                  <a:pt x="697" y="2180"/>
                  <a:pt x="697" y="2180"/>
                </a:cubicBezTo>
                <a:cubicBezTo>
                  <a:pt x="697" y="2186"/>
                  <a:pt x="697" y="2186"/>
                  <a:pt x="697" y="2186"/>
                </a:cubicBezTo>
                <a:cubicBezTo>
                  <a:pt x="700" y="2179"/>
                  <a:pt x="700" y="2179"/>
                  <a:pt x="700" y="2179"/>
                </a:cubicBezTo>
                <a:cubicBezTo>
                  <a:pt x="703" y="2178"/>
                  <a:pt x="703" y="2178"/>
                  <a:pt x="703" y="2178"/>
                </a:cubicBezTo>
                <a:cubicBezTo>
                  <a:pt x="710" y="2176"/>
                  <a:pt x="715" y="2172"/>
                  <a:pt x="721" y="2167"/>
                </a:cubicBezTo>
                <a:cubicBezTo>
                  <a:pt x="725" y="2163"/>
                  <a:pt x="730" y="2159"/>
                  <a:pt x="735" y="2158"/>
                </a:cubicBezTo>
                <a:cubicBezTo>
                  <a:pt x="732" y="2160"/>
                  <a:pt x="730" y="2163"/>
                  <a:pt x="732" y="2169"/>
                </a:cubicBezTo>
                <a:cubicBezTo>
                  <a:pt x="732" y="2170"/>
                  <a:pt x="732" y="2170"/>
                  <a:pt x="732" y="2170"/>
                </a:cubicBezTo>
                <a:cubicBezTo>
                  <a:pt x="733" y="2171"/>
                  <a:pt x="733" y="2171"/>
                  <a:pt x="733" y="2171"/>
                </a:cubicBezTo>
                <a:cubicBezTo>
                  <a:pt x="734" y="2172"/>
                  <a:pt x="735" y="2173"/>
                  <a:pt x="737" y="2173"/>
                </a:cubicBezTo>
                <a:cubicBezTo>
                  <a:pt x="741" y="2173"/>
                  <a:pt x="742" y="2168"/>
                  <a:pt x="744" y="2164"/>
                </a:cubicBezTo>
                <a:cubicBezTo>
                  <a:pt x="744" y="2163"/>
                  <a:pt x="744" y="2162"/>
                  <a:pt x="744" y="2162"/>
                </a:cubicBezTo>
                <a:cubicBezTo>
                  <a:pt x="744" y="2163"/>
                  <a:pt x="745" y="2163"/>
                  <a:pt x="745" y="2164"/>
                </a:cubicBezTo>
                <a:cubicBezTo>
                  <a:pt x="746" y="2167"/>
                  <a:pt x="747" y="2172"/>
                  <a:pt x="751" y="2173"/>
                </a:cubicBezTo>
                <a:cubicBezTo>
                  <a:pt x="752" y="2174"/>
                  <a:pt x="753" y="2174"/>
                  <a:pt x="755" y="2174"/>
                </a:cubicBezTo>
                <a:cubicBezTo>
                  <a:pt x="756" y="2180"/>
                  <a:pt x="756" y="2180"/>
                  <a:pt x="756" y="2180"/>
                </a:cubicBezTo>
                <a:cubicBezTo>
                  <a:pt x="757" y="2174"/>
                  <a:pt x="757" y="2174"/>
                  <a:pt x="757" y="2174"/>
                </a:cubicBezTo>
                <a:cubicBezTo>
                  <a:pt x="762" y="2173"/>
                  <a:pt x="769" y="2170"/>
                  <a:pt x="770" y="2165"/>
                </a:cubicBezTo>
                <a:cubicBezTo>
                  <a:pt x="770" y="2164"/>
                  <a:pt x="770" y="2164"/>
                  <a:pt x="770" y="2164"/>
                </a:cubicBezTo>
                <a:cubicBezTo>
                  <a:pt x="776" y="2164"/>
                  <a:pt x="776" y="2164"/>
                  <a:pt x="776" y="2164"/>
                </a:cubicBezTo>
                <a:cubicBezTo>
                  <a:pt x="776" y="2162"/>
                  <a:pt x="776" y="2162"/>
                  <a:pt x="776" y="2162"/>
                </a:cubicBezTo>
                <a:cubicBezTo>
                  <a:pt x="776" y="2161"/>
                  <a:pt x="777" y="2160"/>
                  <a:pt x="777" y="2159"/>
                </a:cubicBezTo>
                <a:cubicBezTo>
                  <a:pt x="778" y="2161"/>
                  <a:pt x="779" y="2162"/>
                  <a:pt x="780" y="2164"/>
                </a:cubicBezTo>
                <a:cubicBezTo>
                  <a:pt x="781" y="2166"/>
                  <a:pt x="782" y="2169"/>
                  <a:pt x="783" y="2172"/>
                </a:cubicBezTo>
                <a:cubicBezTo>
                  <a:pt x="783" y="2175"/>
                  <a:pt x="783" y="2175"/>
                  <a:pt x="783" y="2175"/>
                </a:cubicBezTo>
                <a:cubicBezTo>
                  <a:pt x="786" y="2175"/>
                  <a:pt x="786" y="2175"/>
                  <a:pt x="786" y="2175"/>
                </a:cubicBezTo>
                <a:cubicBezTo>
                  <a:pt x="787" y="2175"/>
                  <a:pt x="789" y="2175"/>
                  <a:pt x="790" y="2175"/>
                </a:cubicBezTo>
                <a:cubicBezTo>
                  <a:pt x="792" y="2175"/>
                  <a:pt x="796" y="2174"/>
                  <a:pt x="799" y="2173"/>
                </a:cubicBezTo>
                <a:cubicBezTo>
                  <a:pt x="798" y="2175"/>
                  <a:pt x="798" y="2175"/>
                  <a:pt x="798" y="2175"/>
                </a:cubicBezTo>
                <a:cubicBezTo>
                  <a:pt x="804" y="2175"/>
                  <a:pt x="804" y="2175"/>
                  <a:pt x="804" y="2175"/>
                </a:cubicBezTo>
                <a:cubicBezTo>
                  <a:pt x="809" y="2174"/>
                  <a:pt x="814" y="2173"/>
                  <a:pt x="818" y="2172"/>
                </a:cubicBezTo>
                <a:cubicBezTo>
                  <a:pt x="821" y="2171"/>
                  <a:pt x="825" y="2170"/>
                  <a:pt x="829" y="2170"/>
                </a:cubicBezTo>
                <a:cubicBezTo>
                  <a:pt x="827" y="2172"/>
                  <a:pt x="824" y="2174"/>
                  <a:pt x="824" y="2178"/>
                </a:cubicBezTo>
                <a:cubicBezTo>
                  <a:pt x="823" y="2184"/>
                  <a:pt x="823" y="2184"/>
                  <a:pt x="823" y="2184"/>
                </a:cubicBezTo>
                <a:cubicBezTo>
                  <a:pt x="829" y="2182"/>
                  <a:pt x="829" y="2182"/>
                  <a:pt x="829" y="2182"/>
                </a:cubicBezTo>
                <a:cubicBezTo>
                  <a:pt x="831" y="2181"/>
                  <a:pt x="834" y="2179"/>
                  <a:pt x="837" y="2176"/>
                </a:cubicBezTo>
                <a:cubicBezTo>
                  <a:pt x="841" y="2176"/>
                  <a:pt x="841" y="2176"/>
                  <a:pt x="841" y="2176"/>
                </a:cubicBezTo>
                <a:cubicBezTo>
                  <a:pt x="847" y="2175"/>
                  <a:pt x="851" y="2171"/>
                  <a:pt x="853" y="2168"/>
                </a:cubicBezTo>
                <a:cubicBezTo>
                  <a:pt x="856" y="2166"/>
                  <a:pt x="856" y="2166"/>
                  <a:pt x="856" y="2166"/>
                </a:cubicBezTo>
                <a:cubicBezTo>
                  <a:pt x="854" y="2165"/>
                  <a:pt x="854" y="2165"/>
                  <a:pt x="854" y="2165"/>
                </a:cubicBezTo>
                <a:cubicBezTo>
                  <a:pt x="854" y="2165"/>
                  <a:pt x="855" y="2164"/>
                  <a:pt x="855" y="2163"/>
                </a:cubicBezTo>
                <a:cubicBezTo>
                  <a:pt x="856" y="2162"/>
                  <a:pt x="857" y="2160"/>
                  <a:pt x="858" y="2158"/>
                </a:cubicBezTo>
                <a:cubicBezTo>
                  <a:pt x="859" y="2163"/>
                  <a:pt x="860" y="2167"/>
                  <a:pt x="863" y="2167"/>
                </a:cubicBezTo>
                <a:cubicBezTo>
                  <a:pt x="865" y="2167"/>
                  <a:pt x="867" y="2166"/>
                  <a:pt x="868" y="2163"/>
                </a:cubicBezTo>
                <a:cubicBezTo>
                  <a:pt x="869" y="2158"/>
                  <a:pt x="867" y="2155"/>
                  <a:pt x="866" y="2153"/>
                </a:cubicBezTo>
                <a:cubicBezTo>
                  <a:pt x="866" y="2153"/>
                  <a:pt x="866" y="2153"/>
                  <a:pt x="866" y="2152"/>
                </a:cubicBezTo>
                <a:cubicBezTo>
                  <a:pt x="867" y="2152"/>
                  <a:pt x="868" y="2151"/>
                  <a:pt x="869" y="2151"/>
                </a:cubicBezTo>
                <a:cubicBezTo>
                  <a:pt x="870" y="2150"/>
                  <a:pt x="872" y="2149"/>
                  <a:pt x="874" y="2148"/>
                </a:cubicBezTo>
                <a:cubicBezTo>
                  <a:pt x="875" y="2150"/>
                  <a:pt x="876" y="2152"/>
                  <a:pt x="877" y="2154"/>
                </a:cubicBezTo>
                <a:cubicBezTo>
                  <a:pt x="879" y="2157"/>
                  <a:pt x="880" y="2160"/>
                  <a:pt x="880" y="2163"/>
                </a:cubicBezTo>
                <a:cubicBezTo>
                  <a:pt x="879" y="2178"/>
                  <a:pt x="879" y="2178"/>
                  <a:pt x="879" y="2178"/>
                </a:cubicBezTo>
                <a:cubicBezTo>
                  <a:pt x="887" y="2166"/>
                  <a:pt x="887" y="2166"/>
                  <a:pt x="887" y="2166"/>
                </a:cubicBezTo>
                <a:cubicBezTo>
                  <a:pt x="888" y="2163"/>
                  <a:pt x="889" y="2160"/>
                  <a:pt x="890" y="2156"/>
                </a:cubicBezTo>
                <a:cubicBezTo>
                  <a:pt x="899" y="2186"/>
                  <a:pt x="899" y="2186"/>
                  <a:pt x="899" y="2186"/>
                </a:cubicBezTo>
                <a:cubicBezTo>
                  <a:pt x="898" y="2179"/>
                  <a:pt x="898" y="2179"/>
                  <a:pt x="898" y="2179"/>
                </a:cubicBezTo>
                <a:cubicBezTo>
                  <a:pt x="898" y="2180"/>
                  <a:pt x="898" y="2180"/>
                  <a:pt x="898" y="2180"/>
                </a:cubicBezTo>
                <a:cubicBezTo>
                  <a:pt x="901" y="2181"/>
                  <a:pt x="901" y="2181"/>
                  <a:pt x="901" y="2181"/>
                </a:cubicBezTo>
                <a:cubicBezTo>
                  <a:pt x="902" y="2181"/>
                  <a:pt x="902" y="2181"/>
                  <a:pt x="903" y="2181"/>
                </a:cubicBezTo>
                <a:cubicBezTo>
                  <a:pt x="909" y="2181"/>
                  <a:pt x="909" y="2174"/>
                  <a:pt x="909" y="2172"/>
                </a:cubicBezTo>
                <a:cubicBezTo>
                  <a:pt x="909" y="2172"/>
                  <a:pt x="909" y="2171"/>
                  <a:pt x="909" y="2171"/>
                </a:cubicBezTo>
                <a:cubicBezTo>
                  <a:pt x="912" y="2171"/>
                  <a:pt x="913" y="2171"/>
                  <a:pt x="915" y="2172"/>
                </a:cubicBezTo>
                <a:cubicBezTo>
                  <a:pt x="916" y="2173"/>
                  <a:pt x="918" y="2173"/>
                  <a:pt x="920" y="2172"/>
                </a:cubicBezTo>
                <a:cubicBezTo>
                  <a:pt x="923" y="2176"/>
                  <a:pt x="926" y="2177"/>
                  <a:pt x="929" y="2178"/>
                </a:cubicBezTo>
                <a:cubicBezTo>
                  <a:pt x="929" y="2179"/>
                  <a:pt x="929" y="2180"/>
                  <a:pt x="929" y="2181"/>
                </a:cubicBezTo>
                <a:cubicBezTo>
                  <a:pt x="930" y="2183"/>
                  <a:pt x="930" y="2183"/>
                  <a:pt x="930" y="2183"/>
                </a:cubicBezTo>
                <a:cubicBezTo>
                  <a:pt x="932" y="2184"/>
                  <a:pt x="932" y="2184"/>
                  <a:pt x="932" y="2184"/>
                </a:cubicBezTo>
                <a:cubicBezTo>
                  <a:pt x="936" y="2185"/>
                  <a:pt x="939" y="2185"/>
                  <a:pt x="942" y="2185"/>
                </a:cubicBezTo>
                <a:cubicBezTo>
                  <a:pt x="948" y="2186"/>
                  <a:pt x="950" y="2187"/>
                  <a:pt x="951" y="2190"/>
                </a:cubicBezTo>
                <a:cubicBezTo>
                  <a:pt x="958" y="2186"/>
                  <a:pt x="958" y="2186"/>
                  <a:pt x="958" y="2186"/>
                </a:cubicBezTo>
                <a:cubicBezTo>
                  <a:pt x="956" y="2182"/>
                  <a:pt x="953" y="2178"/>
                  <a:pt x="951" y="2174"/>
                </a:cubicBezTo>
                <a:cubicBezTo>
                  <a:pt x="946" y="2167"/>
                  <a:pt x="944" y="2163"/>
                  <a:pt x="945" y="2159"/>
                </a:cubicBezTo>
                <a:cubicBezTo>
                  <a:pt x="947" y="2159"/>
                  <a:pt x="948" y="2159"/>
                  <a:pt x="950" y="2159"/>
                </a:cubicBezTo>
                <a:cubicBezTo>
                  <a:pt x="949" y="2160"/>
                  <a:pt x="949" y="2160"/>
                  <a:pt x="949" y="2160"/>
                </a:cubicBezTo>
                <a:cubicBezTo>
                  <a:pt x="952" y="2160"/>
                  <a:pt x="952" y="2160"/>
                  <a:pt x="952" y="2160"/>
                </a:cubicBezTo>
                <a:cubicBezTo>
                  <a:pt x="963" y="2160"/>
                  <a:pt x="975" y="2158"/>
                  <a:pt x="986" y="2155"/>
                </a:cubicBezTo>
                <a:cubicBezTo>
                  <a:pt x="988" y="2154"/>
                  <a:pt x="991" y="2153"/>
                  <a:pt x="994" y="2153"/>
                </a:cubicBezTo>
                <a:cubicBezTo>
                  <a:pt x="992" y="2157"/>
                  <a:pt x="990" y="2161"/>
                  <a:pt x="991" y="2165"/>
                </a:cubicBezTo>
                <a:cubicBezTo>
                  <a:pt x="992" y="2166"/>
                  <a:pt x="993" y="2168"/>
                  <a:pt x="996" y="2169"/>
                </a:cubicBezTo>
                <a:cubicBezTo>
                  <a:pt x="1001" y="2170"/>
                  <a:pt x="1001" y="2170"/>
                  <a:pt x="1001" y="2170"/>
                </a:cubicBezTo>
                <a:cubicBezTo>
                  <a:pt x="1001" y="2166"/>
                  <a:pt x="1001" y="2166"/>
                  <a:pt x="1001" y="2166"/>
                </a:cubicBezTo>
                <a:cubicBezTo>
                  <a:pt x="1001" y="2157"/>
                  <a:pt x="1007" y="2152"/>
                  <a:pt x="1012" y="2148"/>
                </a:cubicBezTo>
                <a:cubicBezTo>
                  <a:pt x="1013" y="2148"/>
                  <a:pt x="1013" y="2147"/>
                  <a:pt x="1013" y="2147"/>
                </a:cubicBezTo>
                <a:cubicBezTo>
                  <a:pt x="1013" y="2150"/>
                  <a:pt x="1011" y="2153"/>
                  <a:pt x="1010" y="2155"/>
                </a:cubicBezTo>
                <a:cubicBezTo>
                  <a:pt x="1005" y="2161"/>
                  <a:pt x="1005" y="2161"/>
                  <a:pt x="1005" y="2161"/>
                </a:cubicBezTo>
                <a:cubicBezTo>
                  <a:pt x="1013" y="2161"/>
                  <a:pt x="1013" y="2161"/>
                  <a:pt x="1013" y="2161"/>
                </a:cubicBezTo>
                <a:cubicBezTo>
                  <a:pt x="1020" y="2160"/>
                  <a:pt x="1021" y="2155"/>
                  <a:pt x="1023" y="2151"/>
                </a:cubicBezTo>
                <a:cubicBezTo>
                  <a:pt x="1023" y="2149"/>
                  <a:pt x="1024" y="2148"/>
                  <a:pt x="1025" y="2147"/>
                </a:cubicBezTo>
                <a:cubicBezTo>
                  <a:pt x="1031" y="2148"/>
                  <a:pt x="1041" y="2147"/>
                  <a:pt x="1052" y="2146"/>
                </a:cubicBezTo>
                <a:cubicBezTo>
                  <a:pt x="1051" y="2148"/>
                  <a:pt x="1049" y="2149"/>
                  <a:pt x="1048" y="2151"/>
                </a:cubicBezTo>
                <a:cubicBezTo>
                  <a:pt x="1043" y="2156"/>
                  <a:pt x="1037" y="2163"/>
                  <a:pt x="1041" y="2170"/>
                </a:cubicBezTo>
                <a:cubicBezTo>
                  <a:pt x="1042" y="2172"/>
                  <a:pt x="1042" y="2172"/>
                  <a:pt x="1042" y="2172"/>
                </a:cubicBezTo>
                <a:cubicBezTo>
                  <a:pt x="1045" y="2172"/>
                  <a:pt x="1045" y="2172"/>
                  <a:pt x="1045" y="2172"/>
                </a:cubicBezTo>
                <a:cubicBezTo>
                  <a:pt x="1049" y="2172"/>
                  <a:pt x="1052" y="2170"/>
                  <a:pt x="1055" y="2169"/>
                </a:cubicBezTo>
                <a:cubicBezTo>
                  <a:pt x="1058" y="2167"/>
                  <a:pt x="1061" y="2166"/>
                  <a:pt x="1065" y="2166"/>
                </a:cubicBezTo>
                <a:cubicBezTo>
                  <a:pt x="1070" y="2166"/>
                  <a:pt x="1070" y="2166"/>
                  <a:pt x="1070" y="2166"/>
                </a:cubicBezTo>
                <a:cubicBezTo>
                  <a:pt x="1069" y="2162"/>
                  <a:pt x="1069" y="2162"/>
                  <a:pt x="1069" y="2162"/>
                </a:cubicBezTo>
                <a:cubicBezTo>
                  <a:pt x="1069" y="2157"/>
                  <a:pt x="1064" y="2153"/>
                  <a:pt x="1059" y="2152"/>
                </a:cubicBezTo>
                <a:cubicBezTo>
                  <a:pt x="1060" y="2150"/>
                  <a:pt x="1060" y="2148"/>
                  <a:pt x="1059" y="2146"/>
                </a:cubicBezTo>
                <a:cubicBezTo>
                  <a:pt x="1064" y="2145"/>
                  <a:pt x="1068" y="2145"/>
                  <a:pt x="1073" y="2145"/>
                </a:cubicBezTo>
                <a:cubicBezTo>
                  <a:pt x="1085" y="2145"/>
                  <a:pt x="1093" y="2146"/>
                  <a:pt x="1099" y="2149"/>
                </a:cubicBezTo>
                <a:cubicBezTo>
                  <a:pt x="1109" y="2154"/>
                  <a:pt x="1109" y="2154"/>
                  <a:pt x="1109" y="2154"/>
                </a:cubicBezTo>
                <a:cubicBezTo>
                  <a:pt x="1104" y="2144"/>
                  <a:pt x="1104" y="2144"/>
                  <a:pt x="1104" y="2144"/>
                </a:cubicBezTo>
                <a:cubicBezTo>
                  <a:pt x="1101" y="2138"/>
                  <a:pt x="1094" y="2137"/>
                  <a:pt x="1087" y="2136"/>
                </a:cubicBezTo>
                <a:cubicBezTo>
                  <a:pt x="1090" y="2135"/>
                  <a:pt x="1092" y="2133"/>
                  <a:pt x="1094" y="2130"/>
                </a:cubicBezTo>
                <a:cubicBezTo>
                  <a:pt x="1096" y="2126"/>
                  <a:pt x="1096" y="2126"/>
                  <a:pt x="1096" y="2126"/>
                </a:cubicBezTo>
                <a:cubicBezTo>
                  <a:pt x="1092" y="2125"/>
                  <a:pt x="1092" y="2125"/>
                  <a:pt x="1092" y="2125"/>
                </a:cubicBezTo>
                <a:cubicBezTo>
                  <a:pt x="1095" y="2118"/>
                  <a:pt x="1095" y="2118"/>
                  <a:pt x="1095" y="2118"/>
                </a:cubicBezTo>
                <a:cubicBezTo>
                  <a:pt x="1087" y="2121"/>
                  <a:pt x="1087" y="2121"/>
                  <a:pt x="1087" y="2121"/>
                </a:cubicBezTo>
                <a:cubicBezTo>
                  <a:pt x="1081" y="2124"/>
                  <a:pt x="1073" y="2126"/>
                  <a:pt x="1066" y="2126"/>
                </a:cubicBezTo>
                <a:cubicBezTo>
                  <a:pt x="1059" y="2127"/>
                  <a:pt x="1047" y="2125"/>
                  <a:pt x="1043" y="2114"/>
                </a:cubicBezTo>
                <a:cubicBezTo>
                  <a:pt x="1036" y="2096"/>
                  <a:pt x="1036" y="2096"/>
                  <a:pt x="1036" y="2096"/>
                </a:cubicBezTo>
                <a:cubicBezTo>
                  <a:pt x="1036" y="2112"/>
                  <a:pt x="1036" y="2112"/>
                  <a:pt x="1036" y="2112"/>
                </a:cubicBezTo>
                <a:cubicBezTo>
                  <a:pt x="1035" y="2111"/>
                  <a:pt x="1034" y="2111"/>
                  <a:pt x="1033" y="2110"/>
                </a:cubicBezTo>
                <a:cubicBezTo>
                  <a:pt x="1032" y="2109"/>
                  <a:pt x="1031" y="2108"/>
                  <a:pt x="1030" y="2107"/>
                </a:cubicBezTo>
                <a:cubicBezTo>
                  <a:pt x="1023" y="2101"/>
                  <a:pt x="1023" y="2101"/>
                  <a:pt x="1023" y="2101"/>
                </a:cubicBezTo>
                <a:cubicBezTo>
                  <a:pt x="1024" y="2110"/>
                  <a:pt x="1024" y="2110"/>
                  <a:pt x="1024" y="2110"/>
                </a:cubicBezTo>
                <a:cubicBezTo>
                  <a:pt x="1024" y="2115"/>
                  <a:pt x="1023" y="2117"/>
                  <a:pt x="1020" y="2118"/>
                </a:cubicBezTo>
                <a:cubicBezTo>
                  <a:pt x="1020" y="2118"/>
                  <a:pt x="1020" y="2118"/>
                  <a:pt x="1020" y="2117"/>
                </a:cubicBezTo>
                <a:cubicBezTo>
                  <a:pt x="1019" y="2116"/>
                  <a:pt x="1018" y="2114"/>
                  <a:pt x="1015" y="2113"/>
                </a:cubicBezTo>
                <a:cubicBezTo>
                  <a:pt x="1011" y="2111"/>
                  <a:pt x="1011" y="2111"/>
                  <a:pt x="1011" y="2111"/>
                </a:cubicBezTo>
                <a:cubicBezTo>
                  <a:pt x="1011" y="2115"/>
                  <a:pt x="1011" y="2115"/>
                  <a:pt x="1011" y="2115"/>
                </a:cubicBezTo>
                <a:cubicBezTo>
                  <a:pt x="1010" y="2116"/>
                  <a:pt x="1010" y="2116"/>
                  <a:pt x="1010" y="2116"/>
                </a:cubicBezTo>
                <a:cubicBezTo>
                  <a:pt x="1009" y="2115"/>
                  <a:pt x="1007" y="2113"/>
                  <a:pt x="1006" y="2111"/>
                </a:cubicBezTo>
                <a:cubicBezTo>
                  <a:pt x="1006" y="2111"/>
                  <a:pt x="1006" y="2111"/>
                  <a:pt x="1006" y="2111"/>
                </a:cubicBezTo>
                <a:cubicBezTo>
                  <a:pt x="1006" y="2108"/>
                  <a:pt x="1006" y="2108"/>
                  <a:pt x="1006" y="2108"/>
                </a:cubicBezTo>
                <a:cubicBezTo>
                  <a:pt x="1005" y="2105"/>
                  <a:pt x="1004" y="2103"/>
                  <a:pt x="1003" y="2103"/>
                </a:cubicBezTo>
                <a:cubicBezTo>
                  <a:pt x="1005" y="2101"/>
                  <a:pt x="1005" y="2101"/>
                  <a:pt x="1005" y="2101"/>
                </a:cubicBezTo>
                <a:cubicBezTo>
                  <a:pt x="994" y="2101"/>
                  <a:pt x="994" y="2101"/>
                  <a:pt x="994" y="2101"/>
                </a:cubicBezTo>
                <a:cubicBezTo>
                  <a:pt x="988" y="2102"/>
                  <a:pt x="985" y="2104"/>
                  <a:pt x="983" y="2108"/>
                </a:cubicBezTo>
                <a:cubicBezTo>
                  <a:pt x="983" y="2107"/>
                  <a:pt x="982" y="2106"/>
                  <a:pt x="982" y="2105"/>
                </a:cubicBezTo>
                <a:cubicBezTo>
                  <a:pt x="981" y="2104"/>
                  <a:pt x="981" y="2104"/>
                  <a:pt x="981" y="2104"/>
                </a:cubicBezTo>
                <a:cubicBezTo>
                  <a:pt x="980" y="2104"/>
                  <a:pt x="980" y="2104"/>
                  <a:pt x="980" y="2104"/>
                </a:cubicBezTo>
                <a:cubicBezTo>
                  <a:pt x="975" y="2102"/>
                  <a:pt x="970" y="2104"/>
                  <a:pt x="967" y="2106"/>
                </a:cubicBezTo>
                <a:cubicBezTo>
                  <a:pt x="966" y="2101"/>
                  <a:pt x="965" y="2099"/>
                  <a:pt x="963" y="2097"/>
                </a:cubicBezTo>
                <a:cubicBezTo>
                  <a:pt x="962" y="2096"/>
                  <a:pt x="962" y="2096"/>
                  <a:pt x="962" y="2095"/>
                </a:cubicBezTo>
                <a:cubicBezTo>
                  <a:pt x="965" y="2085"/>
                  <a:pt x="965" y="2085"/>
                  <a:pt x="965" y="2085"/>
                </a:cubicBezTo>
                <a:cubicBezTo>
                  <a:pt x="956" y="2092"/>
                  <a:pt x="956" y="2092"/>
                  <a:pt x="956" y="2092"/>
                </a:cubicBezTo>
                <a:cubicBezTo>
                  <a:pt x="953" y="2094"/>
                  <a:pt x="949" y="2096"/>
                  <a:pt x="946" y="2099"/>
                </a:cubicBezTo>
                <a:cubicBezTo>
                  <a:pt x="946" y="2098"/>
                  <a:pt x="947" y="2097"/>
                  <a:pt x="948" y="2095"/>
                </a:cubicBezTo>
                <a:cubicBezTo>
                  <a:pt x="949" y="2093"/>
                  <a:pt x="950" y="2091"/>
                  <a:pt x="950" y="2089"/>
                </a:cubicBezTo>
                <a:cubicBezTo>
                  <a:pt x="953" y="2083"/>
                  <a:pt x="953" y="2083"/>
                  <a:pt x="953" y="2083"/>
                </a:cubicBezTo>
                <a:cubicBezTo>
                  <a:pt x="946" y="2085"/>
                  <a:pt x="946" y="2085"/>
                  <a:pt x="946" y="2085"/>
                </a:cubicBezTo>
                <a:cubicBezTo>
                  <a:pt x="943" y="2085"/>
                  <a:pt x="940" y="2088"/>
                  <a:pt x="938" y="2091"/>
                </a:cubicBezTo>
                <a:cubicBezTo>
                  <a:pt x="938" y="2089"/>
                  <a:pt x="937" y="2086"/>
                  <a:pt x="934" y="2084"/>
                </a:cubicBezTo>
                <a:cubicBezTo>
                  <a:pt x="932" y="2082"/>
                  <a:pt x="930" y="2081"/>
                  <a:pt x="929" y="2081"/>
                </a:cubicBezTo>
                <a:cubicBezTo>
                  <a:pt x="926" y="2081"/>
                  <a:pt x="924" y="2083"/>
                  <a:pt x="923" y="2085"/>
                </a:cubicBezTo>
                <a:cubicBezTo>
                  <a:pt x="923" y="2085"/>
                  <a:pt x="923" y="2084"/>
                  <a:pt x="923" y="2084"/>
                </a:cubicBezTo>
                <a:cubicBezTo>
                  <a:pt x="922" y="2082"/>
                  <a:pt x="920" y="2080"/>
                  <a:pt x="917" y="2079"/>
                </a:cubicBezTo>
                <a:cubicBezTo>
                  <a:pt x="919" y="2077"/>
                  <a:pt x="920" y="2074"/>
                  <a:pt x="922" y="2072"/>
                </a:cubicBezTo>
                <a:cubicBezTo>
                  <a:pt x="923" y="2071"/>
                  <a:pt x="924" y="2070"/>
                  <a:pt x="924" y="2069"/>
                </a:cubicBezTo>
                <a:cubicBezTo>
                  <a:pt x="940" y="2042"/>
                  <a:pt x="940" y="2042"/>
                  <a:pt x="940" y="2042"/>
                </a:cubicBezTo>
                <a:cubicBezTo>
                  <a:pt x="919" y="2064"/>
                  <a:pt x="919" y="2064"/>
                  <a:pt x="919" y="2064"/>
                </a:cubicBezTo>
                <a:cubicBezTo>
                  <a:pt x="918" y="2061"/>
                  <a:pt x="916" y="2060"/>
                  <a:pt x="913" y="2060"/>
                </a:cubicBezTo>
                <a:cubicBezTo>
                  <a:pt x="913" y="2060"/>
                  <a:pt x="913" y="2060"/>
                  <a:pt x="913" y="2060"/>
                </a:cubicBezTo>
                <a:cubicBezTo>
                  <a:pt x="912" y="2060"/>
                  <a:pt x="912" y="2060"/>
                  <a:pt x="912" y="2060"/>
                </a:cubicBezTo>
                <a:cubicBezTo>
                  <a:pt x="907" y="2062"/>
                  <a:pt x="905" y="2066"/>
                  <a:pt x="904" y="2070"/>
                </a:cubicBezTo>
                <a:cubicBezTo>
                  <a:pt x="903" y="2070"/>
                  <a:pt x="903" y="2070"/>
                  <a:pt x="902" y="2070"/>
                </a:cubicBezTo>
                <a:cubicBezTo>
                  <a:pt x="899" y="2070"/>
                  <a:pt x="899" y="2070"/>
                  <a:pt x="899" y="2070"/>
                </a:cubicBezTo>
                <a:cubicBezTo>
                  <a:pt x="898" y="2069"/>
                  <a:pt x="898" y="2069"/>
                  <a:pt x="898" y="2069"/>
                </a:cubicBezTo>
                <a:cubicBezTo>
                  <a:pt x="900" y="2065"/>
                  <a:pt x="901" y="2057"/>
                  <a:pt x="901" y="2050"/>
                </a:cubicBezTo>
                <a:cubicBezTo>
                  <a:pt x="900" y="2032"/>
                  <a:pt x="895" y="2028"/>
                  <a:pt x="890" y="2028"/>
                </a:cubicBezTo>
                <a:cubicBezTo>
                  <a:pt x="889" y="2028"/>
                  <a:pt x="888" y="2028"/>
                  <a:pt x="888" y="2028"/>
                </a:cubicBezTo>
                <a:cubicBezTo>
                  <a:pt x="887" y="2024"/>
                  <a:pt x="886" y="2020"/>
                  <a:pt x="884" y="2016"/>
                </a:cubicBezTo>
                <a:cubicBezTo>
                  <a:pt x="881" y="2006"/>
                  <a:pt x="881" y="2006"/>
                  <a:pt x="881" y="2006"/>
                </a:cubicBezTo>
                <a:cubicBezTo>
                  <a:pt x="878" y="2016"/>
                  <a:pt x="878" y="2016"/>
                  <a:pt x="878" y="2016"/>
                </a:cubicBezTo>
                <a:cubicBezTo>
                  <a:pt x="875" y="2025"/>
                  <a:pt x="870" y="2033"/>
                  <a:pt x="866" y="2041"/>
                </a:cubicBezTo>
                <a:cubicBezTo>
                  <a:pt x="865" y="2042"/>
                  <a:pt x="865" y="2043"/>
                  <a:pt x="864" y="2045"/>
                </a:cubicBezTo>
                <a:cubicBezTo>
                  <a:pt x="863" y="2005"/>
                  <a:pt x="861" y="1966"/>
                  <a:pt x="858" y="1925"/>
                </a:cubicBezTo>
                <a:cubicBezTo>
                  <a:pt x="857" y="1904"/>
                  <a:pt x="856" y="1882"/>
                  <a:pt x="854" y="1861"/>
                </a:cubicBezTo>
                <a:cubicBezTo>
                  <a:pt x="853" y="1842"/>
                  <a:pt x="853" y="1820"/>
                  <a:pt x="853" y="1796"/>
                </a:cubicBezTo>
                <a:cubicBezTo>
                  <a:pt x="853" y="1793"/>
                  <a:pt x="854" y="1789"/>
                  <a:pt x="853" y="1786"/>
                </a:cubicBezTo>
                <a:cubicBezTo>
                  <a:pt x="854" y="1760"/>
                  <a:pt x="855" y="1733"/>
                  <a:pt x="856" y="1707"/>
                </a:cubicBezTo>
                <a:cubicBezTo>
                  <a:pt x="856" y="1678"/>
                  <a:pt x="857" y="1649"/>
                  <a:pt x="858" y="1620"/>
                </a:cubicBezTo>
                <a:cubicBezTo>
                  <a:pt x="859" y="1565"/>
                  <a:pt x="857" y="1511"/>
                  <a:pt x="855" y="1457"/>
                </a:cubicBezTo>
                <a:cubicBezTo>
                  <a:pt x="853" y="1405"/>
                  <a:pt x="851" y="1355"/>
                  <a:pt x="853" y="1312"/>
                </a:cubicBezTo>
                <a:cubicBezTo>
                  <a:pt x="864" y="1305"/>
                  <a:pt x="885" y="1302"/>
                  <a:pt x="904" y="1305"/>
                </a:cubicBezTo>
                <a:cubicBezTo>
                  <a:pt x="934" y="1310"/>
                  <a:pt x="997" y="1342"/>
                  <a:pt x="1006" y="1356"/>
                </a:cubicBezTo>
                <a:cubicBezTo>
                  <a:pt x="1008" y="1361"/>
                  <a:pt x="1009" y="1367"/>
                  <a:pt x="1009" y="1374"/>
                </a:cubicBezTo>
                <a:cubicBezTo>
                  <a:pt x="1009" y="1379"/>
                  <a:pt x="1009" y="1384"/>
                  <a:pt x="1011" y="1390"/>
                </a:cubicBezTo>
                <a:cubicBezTo>
                  <a:pt x="1019" y="1415"/>
                  <a:pt x="1038" y="1429"/>
                  <a:pt x="1057" y="1442"/>
                </a:cubicBezTo>
                <a:cubicBezTo>
                  <a:pt x="1062" y="1436"/>
                  <a:pt x="1062" y="1436"/>
                  <a:pt x="1062" y="1436"/>
                </a:cubicBezTo>
                <a:cubicBezTo>
                  <a:pt x="1035" y="1417"/>
                  <a:pt x="1020" y="1391"/>
                  <a:pt x="1015" y="1359"/>
                </a:cubicBezTo>
                <a:cubicBezTo>
                  <a:pt x="1028" y="1368"/>
                  <a:pt x="1038" y="1380"/>
                  <a:pt x="1048" y="1392"/>
                </a:cubicBezTo>
                <a:cubicBezTo>
                  <a:pt x="1054" y="1400"/>
                  <a:pt x="1061" y="1408"/>
                  <a:pt x="1069" y="1416"/>
                </a:cubicBezTo>
                <a:cubicBezTo>
                  <a:pt x="1072" y="1456"/>
                  <a:pt x="1087" y="1492"/>
                  <a:pt x="1107" y="1508"/>
                </a:cubicBezTo>
                <a:cubicBezTo>
                  <a:pt x="1121" y="1518"/>
                  <a:pt x="1121" y="1518"/>
                  <a:pt x="1121" y="1518"/>
                </a:cubicBezTo>
                <a:cubicBezTo>
                  <a:pt x="1113" y="1504"/>
                  <a:pt x="1113" y="1504"/>
                  <a:pt x="1113" y="1504"/>
                </a:cubicBezTo>
                <a:cubicBezTo>
                  <a:pt x="1110" y="1499"/>
                  <a:pt x="1107" y="1495"/>
                  <a:pt x="1105" y="1491"/>
                </a:cubicBezTo>
                <a:cubicBezTo>
                  <a:pt x="1100" y="1485"/>
                  <a:pt x="1096" y="1479"/>
                  <a:pt x="1094" y="1471"/>
                </a:cubicBezTo>
                <a:cubicBezTo>
                  <a:pt x="1099" y="1473"/>
                  <a:pt x="1104" y="1478"/>
                  <a:pt x="1109" y="1482"/>
                </a:cubicBezTo>
                <a:cubicBezTo>
                  <a:pt x="1115" y="1487"/>
                  <a:pt x="1120" y="1492"/>
                  <a:pt x="1127" y="1493"/>
                </a:cubicBezTo>
                <a:cubicBezTo>
                  <a:pt x="1141" y="1493"/>
                  <a:pt x="1141" y="1493"/>
                  <a:pt x="1141" y="1493"/>
                </a:cubicBezTo>
                <a:cubicBezTo>
                  <a:pt x="1130" y="1486"/>
                  <a:pt x="1130" y="1486"/>
                  <a:pt x="1130" y="1486"/>
                </a:cubicBezTo>
                <a:cubicBezTo>
                  <a:pt x="1126" y="1483"/>
                  <a:pt x="1123" y="1480"/>
                  <a:pt x="1119" y="1477"/>
                </a:cubicBezTo>
                <a:cubicBezTo>
                  <a:pt x="1112" y="1470"/>
                  <a:pt x="1104" y="1462"/>
                  <a:pt x="1089" y="1461"/>
                </a:cubicBezTo>
                <a:cubicBezTo>
                  <a:pt x="1084" y="1450"/>
                  <a:pt x="1081" y="1440"/>
                  <a:pt x="1081" y="1427"/>
                </a:cubicBezTo>
                <a:cubicBezTo>
                  <a:pt x="1083" y="1429"/>
                  <a:pt x="1085" y="1430"/>
                  <a:pt x="1087" y="1430"/>
                </a:cubicBezTo>
                <a:cubicBezTo>
                  <a:pt x="1088" y="1431"/>
                  <a:pt x="1091" y="1430"/>
                  <a:pt x="1093" y="1428"/>
                </a:cubicBezTo>
                <a:cubicBezTo>
                  <a:pt x="1095" y="1424"/>
                  <a:pt x="1095" y="1424"/>
                  <a:pt x="1095" y="1424"/>
                </a:cubicBezTo>
                <a:cubicBezTo>
                  <a:pt x="1092" y="1422"/>
                  <a:pt x="1092" y="1422"/>
                  <a:pt x="1092" y="1422"/>
                </a:cubicBezTo>
                <a:cubicBezTo>
                  <a:pt x="1077" y="1414"/>
                  <a:pt x="1083" y="1394"/>
                  <a:pt x="1089" y="1372"/>
                </a:cubicBezTo>
                <a:cubicBezTo>
                  <a:pt x="1091" y="1366"/>
                  <a:pt x="1093" y="1360"/>
                  <a:pt x="1094" y="1354"/>
                </a:cubicBezTo>
                <a:cubicBezTo>
                  <a:pt x="1096" y="1357"/>
                  <a:pt x="1098" y="1359"/>
                  <a:pt x="1101" y="1361"/>
                </a:cubicBezTo>
                <a:cubicBezTo>
                  <a:pt x="1127" y="1388"/>
                  <a:pt x="1154" y="1415"/>
                  <a:pt x="1188" y="1435"/>
                </a:cubicBezTo>
                <a:cubicBezTo>
                  <a:pt x="1190" y="1440"/>
                  <a:pt x="1192" y="1444"/>
                  <a:pt x="1195" y="1448"/>
                </a:cubicBezTo>
                <a:cubicBezTo>
                  <a:pt x="1196" y="1451"/>
                  <a:pt x="1198" y="1454"/>
                  <a:pt x="1199" y="1457"/>
                </a:cubicBezTo>
                <a:cubicBezTo>
                  <a:pt x="1196" y="1465"/>
                  <a:pt x="1197" y="1483"/>
                  <a:pt x="1203" y="1492"/>
                </a:cubicBezTo>
                <a:cubicBezTo>
                  <a:pt x="1205" y="1497"/>
                  <a:pt x="1209" y="1499"/>
                  <a:pt x="1211" y="1499"/>
                </a:cubicBezTo>
                <a:cubicBezTo>
                  <a:pt x="1222" y="1498"/>
                  <a:pt x="1222" y="1498"/>
                  <a:pt x="1222" y="1498"/>
                </a:cubicBezTo>
                <a:cubicBezTo>
                  <a:pt x="1214" y="1492"/>
                  <a:pt x="1214" y="1492"/>
                  <a:pt x="1214" y="1492"/>
                </a:cubicBezTo>
                <a:cubicBezTo>
                  <a:pt x="1210" y="1488"/>
                  <a:pt x="1209" y="1480"/>
                  <a:pt x="1209" y="1472"/>
                </a:cubicBezTo>
                <a:cubicBezTo>
                  <a:pt x="1211" y="1474"/>
                  <a:pt x="1213" y="1478"/>
                  <a:pt x="1215" y="1481"/>
                </a:cubicBezTo>
                <a:cubicBezTo>
                  <a:pt x="1219" y="1488"/>
                  <a:pt x="1223" y="1495"/>
                  <a:pt x="1229" y="1496"/>
                </a:cubicBezTo>
                <a:cubicBezTo>
                  <a:pt x="1238" y="1498"/>
                  <a:pt x="1238" y="1498"/>
                  <a:pt x="1238" y="1498"/>
                </a:cubicBezTo>
                <a:cubicBezTo>
                  <a:pt x="1233" y="1491"/>
                  <a:pt x="1233" y="1491"/>
                  <a:pt x="1233" y="1491"/>
                </a:cubicBezTo>
                <a:cubicBezTo>
                  <a:pt x="1230" y="1486"/>
                  <a:pt x="1227" y="1482"/>
                  <a:pt x="1224" y="1477"/>
                </a:cubicBezTo>
                <a:cubicBezTo>
                  <a:pt x="1216" y="1466"/>
                  <a:pt x="1207" y="1453"/>
                  <a:pt x="1203" y="1442"/>
                </a:cubicBezTo>
                <a:cubicBezTo>
                  <a:pt x="1215" y="1447"/>
                  <a:pt x="1228" y="1453"/>
                  <a:pt x="1240" y="1459"/>
                </a:cubicBezTo>
                <a:cubicBezTo>
                  <a:pt x="1268" y="1472"/>
                  <a:pt x="1297" y="1485"/>
                  <a:pt x="1329" y="1495"/>
                </a:cubicBezTo>
                <a:cubicBezTo>
                  <a:pt x="1330" y="1496"/>
                  <a:pt x="1332" y="1498"/>
                  <a:pt x="1333" y="1500"/>
                </a:cubicBezTo>
                <a:cubicBezTo>
                  <a:pt x="1337" y="1504"/>
                  <a:pt x="1339" y="1506"/>
                  <a:pt x="1341" y="1506"/>
                </a:cubicBezTo>
                <a:cubicBezTo>
                  <a:pt x="1343" y="1506"/>
                  <a:pt x="1343" y="1506"/>
                  <a:pt x="1343" y="1506"/>
                </a:cubicBezTo>
                <a:cubicBezTo>
                  <a:pt x="1344" y="1504"/>
                  <a:pt x="1344" y="1504"/>
                  <a:pt x="1344" y="1504"/>
                </a:cubicBezTo>
                <a:cubicBezTo>
                  <a:pt x="1345" y="1503"/>
                  <a:pt x="1345" y="1502"/>
                  <a:pt x="1345" y="1501"/>
                </a:cubicBezTo>
                <a:cubicBezTo>
                  <a:pt x="1347" y="1500"/>
                  <a:pt x="1347" y="1499"/>
                  <a:pt x="1347" y="1498"/>
                </a:cubicBezTo>
                <a:cubicBezTo>
                  <a:pt x="1348" y="1494"/>
                  <a:pt x="1343" y="1491"/>
                  <a:pt x="1336" y="1488"/>
                </a:cubicBezTo>
                <a:cubicBezTo>
                  <a:pt x="1335" y="1488"/>
                  <a:pt x="1334" y="1487"/>
                  <a:pt x="1334" y="1487"/>
                </a:cubicBezTo>
                <a:cubicBezTo>
                  <a:pt x="1306" y="1473"/>
                  <a:pt x="1276" y="1461"/>
                  <a:pt x="1247" y="1449"/>
                </a:cubicBezTo>
                <a:cubicBezTo>
                  <a:pt x="1232" y="1444"/>
                  <a:pt x="1218" y="1438"/>
                  <a:pt x="1204" y="1432"/>
                </a:cubicBezTo>
                <a:cubicBezTo>
                  <a:pt x="1165" y="1416"/>
                  <a:pt x="1137" y="1383"/>
                  <a:pt x="1110" y="1352"/>
                </a:cubicBezTo>
                <a:cubicBezTo>
                  <a:pt x="1091" y="1329"/>
                  <a:pt x="1072" y="1307"/>
                  <a:pt x="1049" y="1290"/>
                </a:cubicBezTo>
                <a:cubicBezTo>
                  <a:pt x="1073" y="1293"/>
                  <a:pt x="1103" y="1299"/>
                  <a:pt x="1130" y="1308"/>
                </a:cubicBezTo>
                <a:cubicBezTo>
                  <a:pt x="1132" y="1310"/>
                  <a:pt x="1134" y="1314"/>
                  <a:pt x="1135" y="1318"/>
                </a:cubicBezTo>
                <a:cubicBezTo>
                  <a:pt x="1137" y="1325"/>
                  <a:pt x="1139" y="1331"/>
                  <a:pt x="1145" y="1331"/>
                </a:cubicBezTo>
                <a:cubicBezTo>
                  <a:pt x="1146" y="1331"/>
                  <a:pt x="1146" y="1331"/>
                  <a:pt x="1147" y="1331"/>
                </a:cubicBezTo>
                <a:cubicBezTo>
                  <a:pt x="1151" y="1330"/>
                  <a:pt x="1151" y="1330"/>
                  <a:pt x="1151" y="1330"/>
                </a:cubicBezTo>
                <a:cubicBezTo>
                  <a:pt x="1149" y="1325"/>
                  <a:pt x="1149" y="1325"/>
                  <a:pt x="1149" y="1325"/>
                </a:cubicBezTo>
                <a:cubicBezTo>
                  <a:pt x="1147" y="1321"/>
                  <a:pt x="1146" y="1318"/>
                  <a:pt x="1145" y="1316"/>
                </a:cubicBezTo>
                <a:cubicBezTo>
                  <a:pt x="1155" y="1322"/>
                  <a:pt x="1166" y="1327"/>
                  <a:pt x="1177" y="1333"/>
                </a:cubicBezTo>
                <a:cubicBezTo>
                  <a:pt x="1190" y="1340"/>
                  <a:pt x="1205" y="1348"/>
                  <a:pt x="1217" y="1355"/>
                </a:cubicBezTo>
                <a:cubicBezTo>
                  <a:pt x="1221" y="1358"/>
                  <a:pt x="1227" y="1367"/>
                  <a:pt x="1228" y="1369"/>
                </a:cubicBezTo>
                <a:cubicBezTo>
                  <a:pt x="1231" y="1400"/>
                  <a:pt x="1241" y="1423"/>
                  <a:pt x="1259" y="1441"/>
                </a:cubicBezTo>
                <a:cubicBezTo>
                  <a:pt x="1271" y="1452"/>
                  <a:pt x="1271" y="1452"/>
                  <a:pt x="1271" y="1452"/>
                </a:cubicBezTo>
                <a:cubicBezTo>
                  <a:pt x="1265" y="1437"/>
                  <a:pt x="1265" y="1437"/>
                  <a:pt x="1265" y="1437"/>
                </a:cubicBezTo>
                <a:cubicBezTo>
                  <a:pt x="1262" y="1429"/>
                  <a:pt x="1258" y="1423"/>
                  <a:pt x="1255" y="1417"/>
                </a:cubicBezTo>
                <a:cubicBezTo>
                  <a:pt x="1247" y="1405"/>
                  <a:pt x="1241" y="1394"/>
                  <a:pt x="1241" y="1377"/>
                </a:cubicBezTo>
                <a:cubicBezTo>
                  <a:pt x="1274" y="1403"/>
                  <a:pt x="1307" y="1419"/>
                  <a:pt x="1345" y="1428"/>
                </a:cubicBezTo>
                <a:cubicBezTo>
                  <a:pt x="1369" y="1456"/>
                  <a:pt x="1400" y="1476"/>
                  <a:pt x="1437" y="1489"/>
                </a:cubicBezTo>
                <a:cubicBezTo>
                  <a:pt x="1443" y="1507"/>
                  <a:pt x="1455" y="1518"/>
                  <a:pt x="1467" y="1529"/>
                </a:cubicBezTo>
                <a:cubicBezTo>
                  <a:pt x="1470" y="1532"/>
                  <a:pt x="1473" y="1534"/>
                  <a:pt x="1476" y="1537"/>
                </a:cubicBezTo>
                <a:cubicBezTo>
                  <a:pt x="1494" y="1555"/>
                  <a:pt x="1494" y="1555"/>
                  <a:pt x="1494" y="1555"/>
                </a:cubicBezTo>
                <a:cubicBezTo>
                  <a:pt x="1481" y="1533"/>
                  <a:pt x="1481" y="1533"/>
                  <a:pt x="1481" y="1533"/>
                </a:cubicBezTo>
                <a:cubicBezTo>
                  <a:pt x="1477" y="1525"/>
                  <a:pt x="1471" y="1519"/>
                  <a:pt x="1465" y="1513"/>
                </a:cubicBezTo>
                <a:cubicBezTo>
                  <a:pt x="1459" y="1507"/>
                  <a:pt x="1453" y="1501"/>
                  <a:pt x="1450" y="1493"/>
                </a:cubicBezTo>
                <a:cubicBezTo>
                  <a:pt x="1456" y="1494"/>
                  <a:pt x="1462" y="1495"/>
                  <a:pt x="1468" y="1497"/>
                </a:cubicBezTo>
                <a:cubicBezTo>
                  <a:pt x="1481" y="1500"/>
                  <a:pt x="1492" y="1503"/>
                  <a:pt x="1498" y="1500"/>
                </a:cubicBezTo>
                <a:cubicBezTo>
                  <a:pt x="1508" y="1495"/>
                  <a:pt x="1508" y="1495"/>
                  <a:pt x="1508" y="1495"/>
                </a:cubicBezTo>
                <a:cubicBezTo>
                  <a:pt x="1497" y="1493"/>
                  <a:pt x="1497" y="1493"/>
                  <a:pt x="1497" y="1493"/>
                </a:cubicBezTo>
                <a:cubicBezTo>
                  <a:pt x="1442" y="1485"/>
                  <a:pt x="1393" y="1464"/>
                  <a:pt x="1367" y="1436"/>
                </a:cubicBezTo>
                <a:cubicBezTo>
                  <a:pt x="1385" y="1440"/>
                  <a:pt x="1404" y="1443"/>
                  <a:pt x="1423" y="1446"/>
                </a:cubicBezTo>
                <a:cubicBezTo>
                  <a:pt x="1439" y="1449"/>
                  <a:pt x="1456" y="1451"/>
                  <a:pt x="1472" y="1455"/>
                </a:cubicBezTo>
                <a:cubicBezTo>
                  <a:pt x="1483" y="1478"/>
                  <a:pt x="1512" y="1494"/>
                  <a:pt x="1536" y="1497"/>
                </a:cubicBezTo>
                <a:cubicBezTo>
                  <a:pt x="1565" y="1501"/>
                  <a:pt x="1565" y="1501"/>
                  <a:pt x="1565" y="1501"/>
                </a:cubicBezTo>
                <a:cubicBezTo>
                  <a:pt x="1534" y="1489"/>
                  <a:pt x="1534" y="1489"/>
                  <a:pt x="1534" y="1489"/>
                </a:cubicBezTo>
                <a:cubicBezTo>
                  <a:pt x="1513" y="1481"/>
                  <a:pt x="1494" y="1473"/>
                  <a:pt x="1484" y="1456"/>
                </a:cubicBezTo>
                <a:cubicBezTo>
                  <a:pt x="1488" y="1457"/>
                  <a:pt x="1491" y="1458"/>
                  <a:pt x="1495" y="1459"/>
                </a:cubicBezTo>
                <a:cubicBezTo>
                  <a:pt x="1507" y="1462"/>
                  <a:pt x="1517" y="1464"/>
                  <a:pt x="1522" y="1460"/>
                </a:cubicBezTo>
                <a:cubicBezTo>
                  <a:pt x="1526" y="1455"/>
                  <a:pt x="1526" y="1455"/>
                  <a:pt x="1526" y="1455"/>
                </a:cubicBezTo>
                <a:cubicBezTo>
                  <a:pt x="1520" y="1453"/>
                  <a:pt x="1520" y="1453"/>
                  <a:pt x="1520" y="1453"/>
                </a:cubicBezTo>
                <a:cubicBezTo>
                  <a:pt x="1491" y="1446"/>
                  <a:pt x="1463" y="1441"/>
                  <a:pt x="1437" y="1437"/>
                </a:cubicBezTo>
                <a:cubicBezTo>
                  <a:pt x="1403" y="1431"/>
                  <a:pt x="1371" y="1425"/>
                  <a:pt x="1339" y="1415"/>
                </a:cubicBezTo>
                <a:cubicBezTo>
                  <a:pt x="1307" y="1404"/>
                  <a:pt x="1280" y="1383"/>
                  <a:pt x="1255" y="1362"/>
                </a:cubicBezTo>
                <a:cubicBezTo>
                  <a:pt x="1241" y="1351"/>
                  <a:pt x="1226" y="1339"/>
                  <a:pt x="1210" y="1329"/>
                </a:cubicBezTo>
                <a:cubicBezTo>
                  <a:pt x="1197" y="1320"/>
                  <a:pt x="1183" y="1313"/>
                  <a:pt x="1170" y="1306"/>
                </a:cubicBezTo>
                <a:cubicBezTo>
                  <a:pt x="1158" y="1300"/>
                  <a:pt x="1146" y="1294"/>
                  <a:pt x="1135" y="1287"/>
                </a:cubicBezTo>
                <a:cubicBezTo>
                  <a:pt x="1134" y="1283"/>
                  <a:pt x="1133" y="1279"/>
                  <a:pt x="1132" y="1275"/>
                </a:cubicBezTo>
                <a:cubicBezTo>
                  <a:pt x="1130" y="1270"/>
                  <a:pt x="1129" y="1265"/>
                  <a:pt x="1129" y="1262"/>
                </a:cubicBezTo>
                <a:cubicBezTo>
                  <a:pt x="1133" y="1262"/>
                  <a:pt x="1137" y="1263"/>
                  <a:pt x="1141" y="1264"/>
                </a:cubicBezTo>
                <a:cubicBezTo>
                  <a:pt x="1150" y="1266"/>
                  <a:pt x="1159" y="1268"/>
                  <a:pt x="1169" y="1270"/>
                </a:cubicBezTo>
                <a:cubicBezTo>
                  <a:pt x="1174" y="1285"/>
                  <a:pt x="1186" y="1315"/>
                  <a:pt x="1206" y="1322"/>
                </a:cubicBezTo>
                <a:cubicBezTo>
                  <a:pt x="1221" y="1327"/>
                  <a:pt x="1221" y="1327"/>
                  <a:pt x="1221" y="1327"/>
                </a:cubicBezTo>
                <a:cubicBezTo>
                  <a:pt x="1208" y="1313"/>
                  <a:pt x="1208" y="1313"/>
                  <a:pt x="1208" y="1313"/>
                </a:cubicBezTo>
                <a:cubicBezTo>
                  <a:pt x="1196" y="1302"/>
                  <a:pt x="1186" y="1291"/>
                  <a:pt x="1182" y="1273"/>
                </a:cubicBezTo>
                <a:cubicBezTo>
                  <a:pt x="1184" y="1274"/>
                  <a:pt x="1184" y="1274"/>
                  <a:pt x="1184" y="1274"/>
                </a:cubicBezTo>
                <a:cubicBezTo>
                  <a:pt x="1196" y="1276"/>
                  <a:pt x="1210" y="1278"/>
                  <a:pt x="1221" y="1282"/>
                </a:cubicBezTo>
                <a:cubicBezTo>
                  <a:pt x="1224" y="1275"/>
                  <a:pt x="1224" y="1275"/>
                  <a:pt x="1224" y="1275"/>
                </a:cubicBezTo>
                <a:cubicBezTo>
                  <a:pt x="1208" y="1268"/>
                  <a:pt x="1191" y="1264"/>
                  <a:pt x="1172" y="1260"/>
                </a:cubicBezTo>
                <a:cubicBezTo>
                  <a:pt x="1158" y="1257"/>
                  <a:pt x="1142" y="1253"/>
                  <a:pt x="1127" y="1248"/>
                </a:cubicBezTo>
                <a:cubicBezTo>
                  <a:pt x="1101" y="1239"/>
                  <a:pt x="1077" y="1230"/>
                  <a:pt x="1053" y="1219"/>
                </a:cubicBezTo>
                <a:cubicBezTo>
                  <a:pt x="1049" y="1217"/>
                  <a:pt x="1044" y="1215"/>
                  <a:pt x="1039" y="1213"/>
                </a:cubicBezTo>
                <a:cubicBezTo>
                  <a:pt x="1012" y="1202"/>
                  <a:pt x="981" y="1189"/>
                  <a:pt x="987" y="1169"/>
                </a:cubicBezTo>
                <a:cubicBezTo>
                  <a:pt x="987" y="1169"/>
                  <a:pt x="987" y="1169"/>
                  <a:pt x="987" y="1169"/>
                </a:cubicBezTo>
                <a:cubicBezTo>
                  <a:pt x="997" y="1173"/>
                  <a:pt x="1007" y="1179"/>
                  <a:pt x="1017" y="1186"/>
                </a:cubicBezTo>
                <a:cubicBezTo>
                  <a:pt x="1034" y="1196"/>
                  <a:pt x="1051" y="1207"/>
                  <a:pt x="1072" y="1212"/>
                </a:cubicBezTo>
                <a:cubicBezTo>
                  <a:pt x="1106" y="1220"/>
                  <a:pt x="1143" y="1224"/>
                  <a:pt x="1173" y="1223"/>
                </a:cubicBezTo>
                <a:cubicBezTo>
                  <a:pt x="1180" y="1226"/>
                  <a:pt x="1184" y="1231"/>
                  <a:pt x="1189" y="1236"/>
                </a:cubicBezTo>
                <a:cubicBezTo>
                  <a:pt x="1192" y="1240"/>
                  <a:pt x="1196" y="1245"/>
                  <a:pt x="1201" y="1248"/>
                </a:cubicBezTo>
                <a:cubicBezTo>
                  <a:pt x="1215" y="1258"/>
                  <a:pt x="1232" y="1262"/>
                  <a:pt x="1249" y="1266"/>
                </a:cubicBezTo>
                <a:cubicBezTo>
                  <a:pt x="1263" y="1269"/>
                  <a:pt x="1277" y="1272"/>
                  <a:pt x="1289" y="1279"/>
                </a:cubicBezTo>
                <a:cubicBezTo>
                  <a:pt x="1296" y="1282"/>
                  <a:pt x="1303" y="1288"/>
                  <a:pt x="1310" y="1294"/>
                </a:cubicBezTo>
                <a:cubicBezTo>
                  <a:pt x="1316" y="1300"/>
                  <a:pt x="1323" y="1306"/>
                  <a:pt x="1330" y="1311"/>
                </a:cubicBezTo>
                <a:cubicBezTo>
                  <a:pt x="1347" y="1321"/>
                  <a:pt x="1364" y="1331"/>
                  <a:pt x="1383" y="1333"/>
                </a:cubicBezTo>
                <a:cubicBezTo>
                  <a:pt x="1410" y="1336"/>
                  <a:pt x="1410" y="1336"/>
                  <a:pt x="1410" y="1336"/>
                </a:cubicBezTo>
                <a:cubicBezTo>
                  <a:pt x="1385" y="1326"/>
                  <a:pt x="1385" y="1326"/>
                  <a:pt x="1385" y="1326"/>
                </a:cubicBezTo>
                <a:cubicBezTo>
                  <a:pt x="1357" y="1315"/>
                  <a:pt x="1332" y="1300"/>
                  <a:pt x="1308" y="1281"/>
                </a:cubicBezTo>
                <a:cubicBezTo>
                  <a:pt x="1353" y="1289"/>
                  <a:pt x="1387" y="1299"/>
                  <a:pt x="1414" y="1313"/>
                </a:cubicBezTo>
                <a:cubicBezTo>
                  <a:pt x="1418" y="1307"/>
                  <a:pt x="1418" y="1307"/>
                  <a:pt x="1418" y="1307"/>
                </a:cubicBezTo>
                <a:cubicBezTo>
                  <a:pt x="1390" y="1288"/>
                  <a:pt x="1349" y="1279"/>
                  <a:pt x="1310" y="1271"/>
                </a:cubicBezTo>
                <a:cubicBezTo>
                  <a:pt x="1263" y="1261"/>
                  <a:pt x="1214" y="1251"/>
                  <a:pt x="1188" y="1223"/>
                </a:cubicBezTo>
                <a:cubicBezTo>
                  <a:pt x="1233" y="1217"/>
                  <a:pt x="1290" y="1220"/>
                  <a:pt x="1335" y="1223"/>
                </a:cubicBezTo>
                <a:cubicBezTo>
                  <a:pt x="1342" y="1224"/>
                  <a:pt x="1348" y="1224"/>
                  <a:pt x="1355" y="1225"/>
                </a:cubicBezTo>
                <a:cubicBezTo>
                  <a:pt x="1378" y="1243"/>
                  <a:pt x="1405" y="1258"/>
                  <a:pt x="1435" y="1269"/>
                </a:cubicBezTo>
                <a:cubicBezTo>
                  <a:pt x="1436" y="1288"/>
                  <a:pt x="1447" y="1299"/>
                  <a:pt x="1459" y="1308"/>
                </a:cubicBezTo>
                <a:cubicBezTo>
                  <a:pt x="1472" y="1318"/>
                  <a:pt x="1472" y="1318"/>
                  <a:pt x="1472" y="1318"/>
                </a:cubicBezTo>
                <a:cubicBezTo>
                  <a:pt x="1465" y="1304"/>
                  <a:pt x="1465" y="1304"/>
                  <a:pt x="1465" y="1304"/>
                </a:cubicBezTo>
                <a:cubicBezTo>
                  <a:pt x="1463" y="1300"/>
                  <a:pt x="1459" y="1296"/>
                  <a:pt x="1456" y="1293"/>
                </a:cubicBezTo>
                <a:cubicBezTo>
                  <a:pt x="1451" y="1287"/>
                  <a:pt x="1446" y="1282"/>
                  <a:pt x="1446" y="1272"/>
                </a:cubicBezTo>
                <a:cubicBezTo>
                  <a:pt x="1457" y="1276"/>
                  <a:pt x="1469" y="1279"/>
                  <a:pt x="1481" y="1281"/>
                </a:cubicBezTo>
                <a:cubicBezTo>
                  <a:pt x="1489" y="1283"/>
                  <a:pt x="1498" y="1285"/>
                  <a:pt x="1505" y="1287"/>
                </a:cubicBezTo>
                <a:cubicBezTo>
                  <a:pt x="1507" y="1280"/>
                  <a:pt x="1507" y="1280"/>
                  <a:pt x="1507" y="1280"/>
                </a:cubicBezTo>
                <a:cubicBezTo>
                  <a:pt x="1498" y="1277"/>
                  <a:pt x="1488" y="1274"/>
                  <a:pt x="1478" y="1271"/>
                </a:cubicBezTo>
                <a:cubicBezTo>
                  <a:pt x="1438" y="1259"/>
                  <a:pt x="1397" y="1246"/>
                  <a:pt x="1369" y="1223"/>
                </a:cubicBezTo>
                <a:cubicBezTo>
                  <a:pt x="1373" y="1223"/>
                  <a:pt x="1376" y="1223"/>
                  <a:pt x="1380" y="1224"/>
                </a:cubicBezTo>
                <a:cubicBezTo>
                  <a:pt x="1401" y="1225"/>
                  <a:pt x="1424" y="1230"/>
                  <a:pt x="1449" y="1235"/>
                </a:cubicBezTo>
                <a:cubicBezTo>
                  <a:pt x="1473" y="1240"/>
                  <a:pt x="1499" y="1245"/>
                  <a:pt x="1522" y="1247"/>
                </a:cubicBezTo>
                <a:cubicBezTo>
                  <a:pt x="1533" y="1248"/>
                  <a:pt x="1542" y="1248"/>
                  <a:pt x="1551" y="1247"/>
                </a:cubicBezTo>
                <a:cubicBezTo>
                  <a:pt x="1551" y="1247"/>
                  <a:pt x="1580" y="1244"/>
                  <a:pt x="1580" y="1234"/>
                </a:cubicBezTo>
                <a:cubicBezTo>
                  <a:pt x="1581" y="1229"/>
                  <a:pt x="1581" y="1229"/>
                  <a:pt x="1581" y="1229"/>
                </a:cubicBezTo>
                <a:cubicBezTo>
                  <a:pt x="1576" y="1230"/>
                  <a:pt x="1576" y="1230"/>
                  <a:pt x="1576" y="1230"/>
                </a:cubicBezTo>
                <a:moveTo>
                  <a:pt x="662" y="2122"/>
                </a:moveTo>
                <a:cubicBezTo>
                  <a:pt x="660" y="2121"/>
                  <a:pt x="658" y="2120"/>
                  <a:pt x="656" y="2120"/>
                </a:cubicBezTo>
                <a:cubicBezTo>
                  <a:pt x="656" y="2120"/>
                  <a:pt x="655" y="2120"/>
                  <a:pt x="655" y="2120"/>
                </a:cubicBezTo>
                <a:cubicBezTo>
                  <a:pt x="653" y="2118"/>
                  <a:pt x="653" y="2116"/>
                  <a:pt x="658" y="2112"/>
                </a:cubicBezTo>
                <a:cubicBezTo>
                  <a:pt x="660" y="2118"/>
                  <a:pt x="660" y="2118"/>
                  <a:pt x="660" y="2118"/>
                </a:cubicBezTo>
                <a:cubicBezTo>
                  <a:pt x="662" y="2121"/>
                  <a:pt x="662" y="2122"/>
                  <a:pt x="662" y="2122"/>
                </a:cubicBezTo>
                <a:cubicBezTo>
                  <a:pt x="662" y="2122"/>
                  <a:pt x="662" y="2122"/>
                  <a:pt x="662" y="2122"/>
                </a:cubicBezTo>
                <a:moveTo>
                  <a:pt x="768" y="2160"/>
                </a:moveTo>
                <a:cubicBezTo>
                  <a:pt x="766" y="2160"/>
                  <a:pt x="765" y="2160"/>
                  <a:pt x="764" y="2160"/>
                </a:cubicBezTo>
                <a:cubicBezTo>
                  <a:pt x="763" y="2160"/>
                  <a:pt x="761" y="2160"/>
                  <a:pt x="760" y="2161"/>
                </a:cubicBezTo>
                <a:cubicBezTo>
                  <a:pt x="761" y="2156"/>
                  <a:pt x="764" y="2153"/>
                  <a:pt x="766" y="2153"/>
                </a:cubicBezTo>
                <a:cubicBezTo>
                  <a:pt x="766" y="2153"/>
                  <a:pt x="766" y="2153"/>
                  <a:pt x="767" y="2154"/>
                </a:cubicBezTo>
                <a:cubicBezTo>
                  <a:pt x="767" y="2154"/>
                  <a:pt x="769" y="2156"/>
                  <a:pt x="769" y="2161"/>
                </a:cubicBezTo>
                <a:cubicBezTo>
                  <a:pt x="768" y="2160"/>
                  <a:pt x="768" y="2160"/>
                  <a:pt x="768" y="2160"/>
                </a:cubicBezTo>
                <a:moveTo>
                  <a:pt x="932" y="2166"/>
                </a:moveTo>
                <a:cubicBezTo>
                  <a:pt x="932" y="2167"/>
                  <a:pt x="934" y="2168"/>
                  <a:pt x="935" y="2169"/>
                </a:cubicBezTo>
                <a:cubicBezTo>
                  <a:pt x="932" y="2170"/>
                  <a:pt x="929" y="2167"/>
                  <a:pt x="928" y="2164"/>
                </a:cubicBezTo>
                <a:cubicBezTo>
                  <a:pt x="927" y="2163"/>
                  <a:pt x="926" y="2161"/>
                  <a:pt x="926" y="2160"/>
                </a:cubicBezTo>
                <a:cubicBezTo>
                  <a:pt x="928" y="2162"/>
                  <a:pt x="930" y="2164"/>
                  <a:pt x="932" y="2166"/>
                </a:cubicBezTo>
                <a:moveTo>
                  <a:pt x="1279" y="972"/>
                </a:moveTo>
                <a:cubicBezTo>
                  <a:pt x="1274" y="975"/>
                  <a:pt x="1274" y="975"/>
                  <a:pt x="1274" y="975"/>
                </a:cubicBezTo>
                <a:cubicBezTo>
                  <a:pt x="1272" y="976"/>
                  <a:pt x="1269" y="977"/>
                  <a:pt x="1267" y="979"/>
                </a:cubicBezTo>
                <a:cubicBezTo>
                  <a:pt x="1255" y="984"/>
                  <a:pt x="1243" y="990"/>
                  <a:pt x="1238" y="999"/>
                </a:cubicBezTo>
                <a:cubicBezTo>
                  <a:pt x="1234" y="1005"/>
                  <a:pt x="1234" y="1005"/>
                  <a:pt x="1234" y="1005"/>
                </a:cubicBezTo>
                <a:cubicBezTo>
                  <a:pt x="1213" y="1006"/>
                  <a:pt x="1192" y="1008"/>
                  <a:pt x="1172" y="1010"/>
                </a:cubicBezTo>
                <a:cubicBezTo>
                  <a:pt x="1144" y="1012"/>
                  <a:pt x="1116" y="1015"/>
                  <a:pt x="1086" y="1015"/>
                </a:cubicBezTo>
                <a:cubicBezTo>
                  <a:pt x="1100" y="1011"/>
                  <a:pt x="1114" y="1007"/>
                  <a:pt x="1127" y="1003"/>
                </a:cubicBezTo>
                <a:cubicBezTo>
                  <a:pt x="1166" y="991"/>
                  <a:pt x="1205" y="979"/>
                  <a:pt x="1236" y="958"/>
                </a:cubicBezTo>
                <a:cubicBezTo>
                  <a:pt x="1233" y="952"/>
                  <a:pt x="1233" y="952"/>
                  <a:pt x="1233" y="952"/>
                </a:cubicBezTo>
                <a:cubicBezTo>
                  <a:pt x="1197" y="968"/>
                  <a:pt x="1153" y="987"/>
                  <a:pt x="1106" y="999"/>
                </a:cubicBezTo>
                <a:cubicBezTo>
                  <a:pt x="1103" y="1000"/>
                  <a:pt x="1099" y="1001"/>
                  <a:pt x="1094" y="1001"/>
                </a:cubicBezTo>
                <a:cubicBezTo>
                  <a:pt x="1088" y="1002"/>
                  <a:pt x="1082" y="1003"/>
                  <a:pt x="1076" y="1005"/>
                </a:cubicBezTo>
                <a:cubicBezTo>
                  <a:pt x="1072" y="1007"/>
                  <a:pt x="1068" y="1010"/>
                  <a:pt x="1065" y="1012"/>
                </a:cubicBezTo>
                <a:cubicBezTo>
                  <a:pt x="1060" y="1015"/>
                  <a:pt x="1057" y="1018"/>
                  <a:pt x="1052" y="1019"/>
                </a:cubicBezTo>
                <a:cubicBezTo>
                  <a:pt x="1035" y="1023"/>
                  <a:pt x="1018" y="1024"/>
                  <a:pt x="1001" y="1024"/>
                </a:cubicBezTo>
                <a:cubicBezTo>
                  <a:pt x="978" y="1025"/>
                  <a:pt x="955" y="1026"/>
                  <a:pt x="932" y="1036"/>
                </a:cubicBezTo>
                <a:cubicBezTo>
                  <a:pt x="928" y="1018"/>
                  <a:pt x="913" y="1009"/>
                  <a:pt x="899" y="1001"/>
                </a:cubicBezTo>
                <a:cubicBezTo>
                  <a:pt x="896" y="1000"/>
                  <a:pt x="894" y="998"/>
                  <a:pt x="892" y="997"/>
                </a:cubicBezTo>
                <a:cubicBezTo>
                  <a:pt x="901" y="945"/>
                  <a:pt x="933" y="914"/>
                  <a:pt x="963" y="884"/>
                </a:cubicBezTo>
                <a:cubicBezTo>
                  <a:pt x="969" y="878"/>
                  <a:pt x="975" y="872"/>
                  <a:pt x="981" y="866"/>
                </a:cubicBezTo>
                <a:cubicBezTo>
                  <a:pt x="982" y="865"/>
                  <a:pt x="984" y="863"/>
                  <a:pt x="987" y="860"/>
                </a:cubicBezTo>
                <a:cubicBezTo>
                  <a:pt x="992" y="854"/>
                  <a:pt x="1006" y="839"/>
                  <a:pt x="1010" y="839"/>
                </a:cubicBezTo>
                <a:cubicBezTo>
                  <a:pt x="1023" y="839"/>
                  <a:pt x="1031" y="875"/>
                  <a:pt x="1031" y="894"/>
                </a:cubicBezTo>
                <a:cubicBezTo>
                  <a:pt x="1031" y="902"/>
                  <a:pt x="1031" y="910"/>
                  <a:pt x="1030" y="919"/>
                </a:cubicBezTo>
                <a:cubicBezTo>
                  <a:pt x="1028" y="940"/>
                  <a:pt x="1027" y="959"/>
                  <a:pt x="1039" y="968"/>
                </a:cubicBezTo>
                <a:cubicBezTo>
                  <a:pt x="1047" y="973"/>
                  <a:pt x="1047" y="973"/>
                  <a:pt x="1047" y="973"/>
                </a:cubicBezTo>
                <a:cubicBezTo>
                  <a:pt x="1045" y="964"/>
                  <a:pt x="1045" y="964"/>
                  <a:pt x="1045" y="964"/>
                </a:cubicBezTo>
                <a:cubicBezTo>
                  <a:pt x="1042" y="953"/>
                  <a:pt x="1035" y="926"/>
                  <a:pt x="1039" y="910"/>
                </a:cubicBezTo>
                <a:cubicBezTo>
                  <a:pt x="1048" y="925"/>
                  <a:pt x="1061" y="937"/>
                  <a:pt x="1074" y="947"/>
                </a:cubicBezTo>
                <a:cubicBezTo>
                  <a:pt x="1079" y="941"/>
                  <a:pt x="1079" y="941"/>
                  <a:pt x="1079" y="941"/>
                </a:cubicBezTo>
                <a:cubicBezTo>
                  <a:pt x="1054" y="922"/>
                  <a:pt x="1039" y="888"/>
                  <a:pt x="1038" y="854"/>
                </a:cubicBezTo>
                <a:cubicBezTo>
                  <a:pt x="1045" y="858"/>
                  <a:pt x="1052" y="860"/>
                  <a:pt x="1059" y="862"/>
                </a:cubicBezTo>
                <a:cubicBezTo>
                  <a:pt x="1067" y="865"/>
                  <a:pt x="1075" y="867"/>
                  <a:pt x="1081" y="872"/>
                </a:cubicBezTo>
                <a:cubicBezTo>
                  <a:pt x="1093" y="882"/>
                  <a:pt x="1095" y="899"/>
                  <a:pt x="1097" y="916"/>
                </a:cubicBezTo>
                <a:cubicBezTo>
                  <a:pt x="1100" y="934"/>
                  <a:pt x="1102" y="954"/>
                  <a:pt x="1119" y="962"/>
                </a:cubicBezTo>
                <a:cubicBezTo>
                  <a:pt x="1136" y="971"/>
                  <a:pt x="1136" y="971"/>
                  <a:pt x="1136" y="971"/>
                </a:cubicBezTo>
                <a:cubicBezTo>
                  <a:pt x="1123" y="956"/>
                  <a:pt x="1123" y="956"/>
                  <a:pt x="1123" y="956"/>
                </a:cubicBezTo>
                <a:cubicBezTo>
                  <a:pt x="1117" y="949"/>
                  <a:pt x="1112" y="940"/>
                  <a:pt x="1110" y="928"/>
                </a:cubicBezTo>
                <a:cubicBezTo>
                  <a:pt x="1118" y="938"/>
                  <a:pt x="1126" y="949"/>
                  <a:pt x="1138" y="957"/>
                </a:cubicBezTo>
                <a:cubicBezTo>
                  <a:pt x="1157" y="970"/>
                  <a:pt x="1157" y="970"/>
                  <a:pt x="1157" y="970"/>
                </a:cubicBezTo>
                <a:cubicBezTo>
                  <a:pt x="1143" y="952"/>
                  <a:pt x="1143" y="952"/>
                  <a:pt x="1143" y="952"/>
                </a:cubicBezTo>
                <a:cubicBezTo>
                  <a:pt x="1140" y="948"/>
                  <a:pt x="1137" y="944"/>
                  <a:pt x="1133" y="940"/>
                </a:cubicBezTo>
                <a:cubicBezTo>
                  <a:pt x="1120" y="924"/>
                  <a:pt x="1107" y="908"/>
                  <a:pt x="1102" y="886"/>
                </a:cubicBezTo>
                <a:cubicBezTo>
                  <a:pt x="1121" y="894"/>
                  <a:pt x="1135" y="903"/>
                  <a:pt x="1151" y="912"/>
                </a:cubicBezTo>
                <a:cubicBezTo>
                  <a:pt x="1157" y="916"/>
                  <a:pt x="1164" y="920"/>
                  <a:pt x="1171" y="924"/>
                </a:cubicBezTo>
                <a:cubicBezTo>
                  <a:pt x="1177" y="942"/>
                  <a:pt x="1185" y="959"/>
                  <a:pt x="1197" y="960"/>
                </a:cubicBezTo>
                <a:cubicBezTo>
                  <a:pt x="1208" y="961"/>
                  <a:pt x="1208" y="961"/>
                  <a:pt x="1208" y="961"/>
                </a:cubicBezTo>
                <a:cubicBezTo>
                  <a:pt x="1199" y="954"/>
                  <a:pt x="1199" y="954"/>
                  <a:pt x="1199" y="954"/>
                </a:cubicBezTo>
                <a:cubicBezTo>
                  <a:pt x="1192" y="948"/>
                  <a:pt x="1185" y="937"/>
                  <a:pt x="1184" y="929"/>
                </a:cubicBezTo>
                <a:cubicBezTo>
                  <a:pt x="1204" y="938"/>
                  <a:pt x="1227" y="942"/>
                  <a:pt x="1249" y="945"/>
                </a:cubicBezTo>
                <a:cubicBezTo>
                  <a:pt x="1270" y="949"/>
                  <a:pt x="1290" y="952"/>
                  <a:pt x="1307" y="959"/>
                </a:cubicBezTo>
                <a:cubicBezTo>
                  <a:pt x="1298" y="962"/>
                  <a:pt x="1288" y="967"/>
                  <a:pt x="1279" y="972"/>
                </a:cubicBezTo>
                <a:moveTo>
                  <a:pt x="795" y="480"/>
                </a:moveTo>
                <a:cubicBezTo>
                  <a:pt x="791" y="480"/>
                  <a:pt x="787" y="482"/>
                  <a:pt x="783" y="486"/>
                </a:cubicBezTo>
                <a:cubicBezTo>
                  <a:pt x="792" y="470"/>
                  <a:pt x="807" y="454"/>
                  <a:pt x="824" y="444"/>
                </a:cubicBezTo>
                <a:cubicBezTo>
                  <a:pt x="825" y="452"/>
                  <a:pt x="825" y="461"/>
                  <a:pt x="826" y="470"/>
                </a:cubicBezTo>
                <a:cubicBezTo>
                  <a:pt x="826" y="478"/>
                  <a:pt x="826" y="487"/>
                  <a:pt x="827" y="495"/>
                </a:cubicBezTo>
                <a:cubicBezTo>
                  <a:pt x="827" y="496"/>
                  <a:pt x="827" y="496"/>
                  <a:pt x="826" y="497"/>
                </a:cubicBezTo>
                <a:cubicBezTo>
                  <a:pt x="825" y="493"/>
                  <a:pt x="825" y="493"/>
                  <a:pt x="825" y="493"/>
                </a:cubicBezTo>
                <a:cubicBezTo>
                  <a:pt x="823" y="503"/>
                  <a:pt x="823" y="503"/>
                  <a:pt x="823" y="503"/>
                </a:cubicBezTo>
                <a:cubicBezTo>
                  <a:pt x="821" y="505"/>
                  <a:pt x="819" y="508"/>
                  <a:pt x="818" y="511"/>
                </a:cubicBezTo>
                <a:cubicBezTo>
                  <a:pt x="812" y="519"/>
                  <a:pt x="806" y="528"/>
                  <a:pt x="803" y="538"/>
                </a:cubicBezTo>
                <a:cubicBezTo>
                  <a:pt x="801" y="541"/>
                  <a:pt x="801" y="545"/>
                  <a:pt x="801" y="549"/>
                </a:cubicBezTo>
                <a:cubicBezTo>
                  <a:pt x="801" y="553"/>
                  <a:pt x="800" y="557"/>
                  <a:pt x="799" y="559"/>
                </a:cubicBezTo>
                <a:cubicBezTo>
                  <a:pt x="797" y="564"/>
                  <a:pt x="792" y="568"/>
                  <a:pt x="788" y="571"/>
                </a:cubicBezTo>
                <a:cubicBezTo>
                  <a:pt x="785" y="573"/>
                  <a:pt x="783" y="575"/>
                  <a:pt x="780" y="578"/>
                </a:cubicBezTo>
                <a:cubicBezTo>
                  <a:pt x="771" y="545"/>
                  <a:pt x="770" y="499"/>
                  <a:pt x="796" y="487"/>
                </a:cubicBezTo>
                <a:cubicBezTo>
                  <a:pt x="809" y="481"/>
                  <a:pt x="809" y="481"/>
                  <a:pt x="809" y="481"/>
                </a:cubicBezTo>
                <a:cubicBezTo>
                  <a:pt x="795" y="480"/>
                  <a:pt x="795" y="480"/>
                  <a:pt x="795" y="480"/>
                </a:cubicBezTo>
                <a:moveTo>
                  <a:pt x="873" y="671"/>
                </a:moveTo>
                <a:cubicBezTo>
                  <a:pt x="868" y="692"/>
                  <a:pt x="855" y="707"/>
                  <a:pt x="842" y="722"/>
                </a:cubicBezTo>
                <a:cubicBezTo>
                  <a:pt x="838" y="727"/>
                  <a:pt x="833" y="731"/>
                  <a:pt x="829" y="737"/>
                </a:cubicBezTo>
                <a:cubicBezTo>
                  <a:pt x="826" y="659"/>
                  <a:pt x="839" y="610"/>
                  <a:pt x="869" y="586"/>
                </a:cubicBezTo>
                <a:cubicBezTo>
                  <a:pt x="873" y="585"/>
                  <a:pt x="876" y="584"/>
                  <a:pt x="880" y="583"/>
                </a:cubicBezTo>
                <a:cubicBezTo>
                  <a:pt x="892" y="579"/>
                  <a:pt x="903" y="576"/>
                  <a:pt x="912" y="568"/>
                </a:cubicBezTo>
                <a:cubicBezTo>
                  <a:pt x="904" y="578"/>
                  <a:pt x="904" y="578"/>
                  <a:pt x="904" y="578"/>
                </a:cubicBezTo>
                <a:cubicBezTo>
                  <a:pt x="888" y="599"/>
                  <a:pt x="882" y="625"/>
                  <a:pt x="878" y="650"/>
                </a:cubicBezTo>
                <a:cubicBezTo>
                  <a:pt x="876" y="657"/>
                  <a:pt x="875" y="664"/>
                  <a:pt x="873" y="671"/>
                </a:cubicBezTo>
                <a:moveTo>
                  <a:pt x="910" y="693"/>
                </a:moveTo>
                <a:cubicBezTo>
                  <a:pt x="901" y="764"/>
                  <a:pt x="868" y="822"/>
                  <a:pt x="835" y="870"/>
                </a:cubicBezTo>
                <a:cubicBezTo>
                  <a:pt x="834" y="859"/>
                  <a:pt x="833" y="848"/>
                  <a:pt x="832" y="838"/>
                </a:cubicBezTo>
                <a:cubicBezTo>
                  <a:pt x="829" y="820"/>
                  <a:pt x="827" y="804"/>
                  <a:pt x="829" y="788"/>
                </a:cubicBezTo>
                <a:cubicBezTo>
                  <a:pt x="833" y="737"/>
                  <a:pt x="876" y="711"/>
                  <a:pt x="910" y="693"/>
                </a:cubicBezTo>
                <a:moveTo>
                  <a:pt x="879" y="551"/>
                </a:moveTo>
                <a:cubicBezTo>
                  <a:pt x="875" y="554"/>
                  <a:pt x="872" y="556"/>
                  <a:pt x="869" y="559"/>
                </a:cubicBezTo>
                <a:cubicBezTo>
                  <a:pt x="865" y="562"/>
                  <a:pt x="863" y="565"/>
                  <a:pt x="860" y="568"/>
                </a:cubicBezTo>
                <a:cubicBezTo>
                  <a:pt x="856" y="572"/>
                  <a:pt x="853" y="576"/>
                  <a:pt x="849" y="578"/>
                </a:cubicBezTo>
                <a:cubicBezTo>
                  <a:pt x="851" y="566"/>
                  <a:pt x="852" y="551"/>
                  <a:pt x="853" y="540"/>
                </a:cubicBezTo>
                <a:cubicBezTo>
                  <a:pt x="853" y="536"/>
                  <a:pt x="853" y="532"/>
                  <a:pt x="854" y="529"/>
                </a:cubicBezTo>
                <a:cubicBezTo>
                  <a:pt x="857" y="528"/>
                  <a:pt x="860" y="526"/>
                  <a:pt x="864" y="525"/>
                </a:cubicBezTo>
                <a:cubicBezTo>
                  <a:pt x="871" y="522"/>
                  <a:pt x="879" y="519"/>
                  <a:pt x="885" y="514"/>
                </a:cubicBezTo>
                <a:cubicBezTo>
                  <a:pt x="891" y="510"/>
                  <a:pt x="891" y="510"/>
                  <a:pt x="891" y="510"/>
                </a:cubicBezTo>
                <a:cubicBezTo>
                  <a:pt x="883" y="508"/>
                  <a:pt x="883" y="508"/>
                  <a:pt x="883" y="508"/>
                </a:cubicBezTo>
                <a:cubicBezTo>
                  <a:pt x="882" y="508"/>
                  <a:pt x="882" y="508"/>
                  <a:pt x="882" y="508"/>
                </a:cubicBezTo>
                <a:cubicBezTo>
                  <a:pt x="878" y="508"/>
                  <a:pt x="874" y="510"/>
                  <a:pt x="869" y="512"/>
                </a:cubicBezTo>
                <a:cubicBezTo>
                  <a:pt x="866" y="513"/>
                  <a:pt x="863" y="515"/>
                  <a:pt x="860" y="516"/>
                </a:cubicBezTo>
                <a:cubicBezTo>
                  <a:pt x="860" y="515"/>
                  <a:pt x="861" y="514"/>
                  <a:pt x="862" y="513"/>
                </a:cubicBezTo>
                <a:cubicBezTo>
                  <a:pt x="864" y="511"/>
                  <a:pt x="866" y="509"/>
                  <a:pt x="868" y="507"/>
                </a:cubicBezTo>
                <a:cubicBezTo>
                  <a:pt x="870" y="505"/>
                  <a:pt x="870" y="505"/>
                  <a:pt x="870" y="505"/>
                </a:cubicBezTo>
                <a:cubicBezTo>
                  <a:pt x="868" y="502"/>
                  <a:pt x="868" y="502"/>
                  <a:pt x="868" y="502"/>
                </a:cubicBezTo>
                <a:cubicBezTo>
                  <a:pt x="866" y="499"/>
                  <a:pt x="861" y="500"/>
                  <a:pt x="857" y="503"/>
                </a:cubicBezTo>
                <a:cubicBezTo>
                  <a:pt x="858" y="484"/>
                  <a:pt x="863" y="461"/>
                  <a:pt x="874" y="433"/>
                </a:cubicBezTo>
                <a:cubicBezTo>
                  <a:pt x="881" y="431"/>
                  <a:pt x="889" y="430"/>
                  <a:pt x="897" y="428"/>
                </a:cubicBezTo>
                <a:cubicBezTo>
                  <a:pt x="903" y="427"/>
                  <a:pt x="910" y="425"/>
                  <a:pt x="917" y="423"/>
                </a:cubicBezTo>
                <a:cubicBezTo>
                  <a:pt x="916" y="431"/>
                  <a:pt x="915" y="439"/>
                  <a:pt x="915" y="447"/>
                </a:cubicBezTo>
                <a:cubicBezTo>
                  <a:pt x="913" y="478"/>
                  <a:pt x="910" y="516"/>
                  <a:pt x="895" y="538"/>
                </a:cubicBezTo>
                <a:cubicBezTo>
                  <a:pt x="892" y="543"/>
                  <a:pt x="885" y="547"/>
                  <a:pt x="879" y="551"/>
                </a:cubicBezTo>
                <a:moveTo>
                  <a:pt x="869" y="393"/>
                </a:moveTo>
                <a:cubicBezTo>
                  <a:pt x="866" y="397"/>
                  <a:pt x="864" y="402"/>
                  <a:pt x="862" y="406"/>
                </a:cubicBezTo>
                <a:cubicBezTo>
                  <a:pt x="858" y="414"/>
                  <a:pt x="855" y="422"/>
                  <a:pt x="849" y="425"/>
                </a:cubicBezTo>
                <a:cubicBezTo>
                  <a:pt x="847" y="418"/>
                  <a:pt x="845" y="413"/>
                  <a:pt x="842" y="408"/>
                </a:cubicBezTo>
                <a:cubicBezTo>
                  <a:pt x="841" y="406"/>
                  <a:pt x="841" y="406"/>
                  <a:pt x="841" y="406"/>
                </a:cubicBezTo>
                <a:cubicBezTo>
                  <a:pt x="855" y="378"/>
                  <a:pt x="868" y="356"/>
                  <a:pt x="899" y="354"/>
                </a:cubicBezTo>
                <a:cubicBezTo>
                  <a:pt x="897" y="359"/>
                  <a:pt x="892" y="364"/>
                  <a:pt x="887" y="370"/>
                </a:cubicBezTo>
                <a:cubicBezTo>
                  <a:pt x="881" y="377"/>
                  <a:pt x="874" y="384"/>
                  <a:pt x="869" y="393"/>
                </a:cubicBezTo>
                <a:moveTo>
                  <a:pt x="897" y="344"/>
                </a:moveTo>
                <a:cubicBezTo>
                  <a:pt x="897" y="344"/>
                  <a:pt x="896" y="344"/>
                  <a:pt x="896" y="345"/>
                </a:cubicBezTo>
                <a:cubicBezTo>
                  <a:pt x="899" y="343"/>
                  <a:pt x="901" y="341"/>
                  <a:pt x="904" y="339"/>
                </a:cubicBezTo>
                <a:cubicBezTo>
                  <a:pt x="906" y="338"/>
                  <a:pt x="908" y="337"/>
                  <a:pt x="910" y="335"/>
                </a:cubicBezTo>
                <a:cubicBezTo>
                  <a:pt x="910" y="338"/>
                  <a:pt x="910" y="341"/>
                  <a:pt x="910" y="343"/>
                </a:cubicBezTo>
                <a:cubicBezTo>
                  <a:pt x="905" y="343"/>
                  <a:pt x="901" y="344"/>
                  <a:pt x="897" y="344"/>
                </a:cubicBezTo>
                <a:moveTo>
                  <a:pt x="897" y="325"/>
                </a:moveTo>
                <a:cubicBezTo>
                  <a:pt x="876" y="342"/>
                  <a:pt x="854" y="359"/>
                  <a:pt x="836" y="380"/>
                </a:cubicBezTo>
                <a:cubicBezTo>
                  <a:pt x="835" y="379"/>
                  <a:pt x="835" y="378"/>
                  <a:pt x="834" y="376"/>
                </a:cubicBezTo>
                <a:cubicBezTo>
                  <a:pt x="833" y="375"/>
                  <a:pt x="832" y="373"/>
                  <a:pt x="832" y="372"/>
                </a:cubicBezTo>
                <a:cubicBezTo>
                  <a:pt x="844" y="358"/>
                  <a:pt x="855" y="342"/>
                  <a:pt x="864" y="328"/>
                </a:cubicBezTo>
                <a:cubicBezTo>
                  <a:pt x="879" y="305"/>
                  <a:pt x="879" y="305"/>
                  <a:pt x="879" y="305"/>
                </a:cubicBezTo>
                <a:cubicBezTo>
                  <a:pt x="859" y="323"/>
                  <a:pt x="859" y="323"/>
                  <a:pt x="859" y="323"/>
                </a:cubicBezTo>
                <a:cubicBezTo>
                  <a:pt x="850" y="331"/>
                  <a:pt x="842" y="341"/>
                  <a:pt x="835" y="351"/>
                </a:cubicBezTo>
                <a:cubicBezTo>
                  <a:pt x="834" y="353"/>
                  <a:pt x="832" y="356"/>
                  <a:pt x="830" y="358"/>
                </a:cubicBezTo>
                <a:cubicBezTo>
                  <a:pt x="828" y="353"/>
                  <a:pt x="825" y="348"/>
                  <a:pt x="822" y="344"/>
                </a:cubicBezTo>
                <a:cubicBezTo>
                  <a:pt x="817" y="337"/>
                  <a:pt x="813" y="331"/>
                  <a:pt x="814" y="324"/>
                </a:cubicBezTo>
                <a:cubicBezTo>
                  <a:pt x="814" y="324"/>
                  <a:pt x="814" y="324"/>
                  <a:pt x="814" y="324"/>
                </a:cubicBezTo>
                <a:cubicBezTo>
                  <a:pt x="850" y="321"/>
                  <a:pt x="881" y="296"/>
                  <a:pt x="904" y="275"/>
                </a:cubicBezTo>
                <a:cubicBezTo>
                  <a:pt x="904" y="290"/>
                  <a:pt x="905" y="304"/>
                  <a:pt x="908" y="316"/>
                </a:cubicBezTo>
                <a:cubicBezTo>
                  <a:pt x="905" y="319"/>
                  <a:pt x="901" y="322"/>
                  <a:pt x="897" y="325"/>
                </a:cubicBezTo>
                <a:moveTo>
                  <a:pt x="815" y="403"/>
                </a:moveTo>
                <a:cubicBezTo>
                  <a:pt x="815" y="403"/>
                  <a:pt x="815" y="402"/>
                  <a:pt x="815" y="402"/>
                </a:cubicBezTo>
                <a:cubicBezTo>
                  <a:pt x="817" y="406"/>
                  <a:pt x="818" y="410"/>
                  <a:pt x="819" y="414"/>
                </a:cubicBezTo>
                <a:cubicBezTo>
                  <a:pt x="817" y="417"/>
                  <a:pt x="817" y="417"/>
                  <a:pt x="817" y="417"/>
                </a:cubicBezTo>
                <a:cubicBezTo>
                  <a:pt x="814" y="421"/>
                  <a:pt x="811" y="425"/>
                  <a:pt x="808" y="429"/>
                </a:cubicBezTo>
                <a:cubicBezTo>
                  <a:pt x="808" y="420"/>
                  <a:pt x="812" y="411"/>
                  <a:pt x="815" y="403"/>
                </a:cubicBezTo>
                <a:moveTo>
                  <a:pt x="811" y="551"/>
                </a:moveTo>
                <a:cubicBezTo>
                  <a:pt x="812" y="543"/>
                  <a:pt x="816" y="536"/>
                  <a:pt x="820" y="528"/>
                </a:cubicBezTo>
                <a:cubicBezTo>
                  <a:pt x="822" y="525"/>
                  <a:pt x="824" y="522"/>
                  <a:pt x="825" y="519"/>
                </a:cubicBezTo>
                <a:cubicBezTo>
                  <a:pt x="825" y="531"/>
                  <a:pt x="819" y="543"/>
                  <a:pt x="811" y="551"/>
                </a:cubicBezTo>
                <a:moveTo>
                  <a:pt x="819" y="561"/>
                </a:moveTo>
                <a:cubicBezTo>
                  <a:pt x="818" y="566"/>
                  <a:pt x="817" y="572"/>
                  <a:pt x="815" y="577"/>
                </a:cubicBezTo>
                <a:cubicBezTo>
                  <a:pt x="814" y="579"/>
                  <a:pt x="814" y="582"/>
                  <a:pt x="813" y="584"/>
                </a:cubicBezTo>
                <a:cubicBezTo>
                  <a:pt x="811" y="584"/>
                  <a:pt x="808" y="584"/>
                  <a:pt x="805" y="584"/>
                </a:cubicBezTo>
                <a:cubicBezTo>
                  <a:pt x="802" y="584"/>
                  <a:pt x="799" y="584"/>
                  <a:pt x="797" y="584"/>
                </a:cubicBezTo>
                <a:cubicBezTo>
                  <a:pt x="799" y="582"/>
                  <a:pt x="801" y="579"/>
                  <a:pt x="804" y="577"/>
                </a:cubicBezTo>
                <a:cubicBezTo>
                  <a:pt x="809" y="572"/>
                  <a:pt x="814" y="567"/>
                  <a:pt x="819" y="561"/>
                </a:cubicBezTo>
                <a:moveTo>
                  <a:pt x="789" y="593"/>
                </a:moveTo>
                <a:cubicBezTo>
                  <a:pt x="792" y="595"/>
                  <a:pt x="797" y="595"/>
                  <a:pt x="803" y="594"/>
                </a:cubicBezTo>
                <a:cubicBezTo>
                  <a:pt x="806" y="594"/>
                  <a:pt x="809" y="593"/>
                  <a:pt x="812" y="594"/>
                </a:cubicBezTo>
                <a:cubicBezTo>
                  <a:pt x="808" y="609"/>
                  <a:pt x="805" y="624"/>
                  <a:pt x="802" y="640"/>
                </a:cubicBezTo>
                <a:cubicBezTo>
                  <a:pt x="800" y="650"/>
                  <a:pt x="798" y="660"/>
                  <a:pt x="796" y="671"/>
                </a:cubicBezTo>
                <a:cubicBezTo>
                  <a:pt x="792" y="660"/>
                  <a:pt x="790" y="646"/>
                  <a:pt x="788" y="634"/>
                </a:cubicBezTo>
                <a:cubicBezTo>
                  <a:pt x="786" y="623"/>
                  <a:pt x="785" y="612"/>
                  <a:pt x="782" y="603"/>
                </a:cubicBezTo>
                <a:cubicBezTo>
                  <a:pt x="784" y="599"/>
                  <a:pt x="786" y="596"/>
                  <a:pt x="789" y="593"/>
                </a:cubicBezTo>
                <a:moveTo>
                  <a:pt x="835" y="1112"/>
                </a:moveTo>
                <a:cubicBezTo>
                  <a:pt x="835" y="1107"/>
                  <a:pt x="835" y="1103"/>
                  <a:pt x="835" y="1099"/>
                </a:cubicBezTo>
                <a:cubicBezTo>
                  <a:pt x="835" y="1090"/>
                  <a:pt x="834" y="1081"/>
                  <a:pt x="835" y="1071"/>
                </a:cubicBezTo>
                <a:cubicBezTo>
                  <a:pt x="839" y="1080"/>
                  <a:pt x="841" y="1093"/>
                  <a:pt x="839" y="1102"/>
                </a:cubicBezTo>
                <a:cubicBezTo>
                  <a:pt x="838" y="1106"/>
                  <a:pt x="837" y="1109"/>
                  <a:pt x="835" y="1112"/>
                </a:cubicBezTo>
                <a:moveTo>
                  <a:pt x="836" y="1005"/>
                </a:moveTo>
                <a:cubicBezTo>
                  <a:pt x="840" y="1006"/>
                  <a:pt x="845" y="1007"/>
                  <a:pt x="850" y="1009"/>
                </a:cubicBezTo>
                <a:cubicBezTo>
                  <a:pt x="853" y="1010"/>
                  <a:pt x="856" y="1011"/>
                  <a:pt x="859" y="1011"/>
                </a:cubicBezTo>
                <a:cubicBezTo>
                  <a:pt x="858" y="1018"/>
                  <a:pt x="857" y="1026"/>
                  <a:pt x="856" y="1034"/>
                </a:cubicBezTo>
                <a:cubicBezTo>
                  <a:pt x="856" y="1038"/>
                  <a:pt x="855" y="1042"/>
                  <a:pt x="855" y="1046"/>
                </a:cubicBezTo>
                <a:cubicBezTo>
                  <a:pt x="853" y="1042"/>
                  <a:pt x="851" y="1039"/>
                  <a:pt x="848" y="1035"/>
                </a:cubicBezTo>
                <a:cubicBezTo>
                  <a:pt x="843" y="1026"/>
                  <a:pt x="838" y="1018"/>
                  <a:pt x="836" y="1005"/>
                </a:cubicBezTo>
                <a:moveTo>
                  <a:pt x="834" y="975"/>
                </a:moveTo>
                <a:cubicBezTo>
                  <a:pt x="839" y="930"/>
                  <a:pt x="858" y="903"/>
                  <a:pt x="877" y="874"/>
                </a:cubicBezTo>
                <a:cubicBezTo>
                  <a:pt x="888" y="858"/>
                  <a:pt x="900" y="841"/>
                  <a:pt x="908" y="822"/>
                </a:cubicBezTo>
                <a:cubicBezTo>
                  <a:pt x="912" y="819"/>
                  <a:pt x="917" y="820"/>
                  <a:pt x="924" y="821"/>
                </a:cubicBezTo>
                <a:cubicBezTo>
                  <a:pt x="927" y="822"/>
                  <a:pt x="930" y="823"/>
                  <a:pt x="934" y="823"/>
                </a:cubicBezTo>
                <a:cubicBezTo>
                  <a:pt x="926" y="847"/>
                  <a:pt x="914" y="867"/>
                  <a:pt x="903" y="886"/>
                </a:cubicBezTo>
                <a:cubicBezTo>
                  <a:pt x="886" y="915"/>
                  <a:pt x="869" y="944"/>
                  <a:pt x="864" y="987"/>
                </a:cubicBezTo>
                <a:cubicBezTo>
                  <a:pt x="852" y="984"/>
                  <a:pt x="842" y="980"/>
                  <a:pt x="834" y="975"/>
                </a:cubicBezTo>
                <a:moveTo>
                  <a:pt x="1076" y="660"/>
                </a:moveTo>
                <a:cubicBezTo>
                  <a:pt x="1049" y="665"/>
                  <a:pt x="1024" y="675"/>
                  <a:pt x="998" y="693"/>
                </a:cubicBezTo>
                <a:cubicBezTo>
                  <a:pt x="999" y="691"/>
                  <a:pt x="999" y="688"/>
                  <a:pt x="1000" y="686"/>
                </a:cubicBezTo>
                <a:cubicBezTo>
                  <a:pt x="1001" y="686"/>
                  <a:pt x="1001" y="686"/>
                  <a:pt x="1001" y="686"/>
                </a:cubicBezTo>
                <a:cubicBezTo>
                  <a:pt x="1000" y="685"/>
                  <a:pt x="1000" y="685"/>
                  <a:pt x="1000" y="685"/>
                </a:cubicBezTo>
                <a:cubicBezTo>
                  <a:pt x="1001" y="681"/>
                  <a:pt x="1002" y="676"/>
                  <a:pt x="1003" y="672"/>
                </a:cubicBezTo>
                <a:cubicBezTo>
                  <a:pt x="1006" y="663"/>
                  <a:pt x="1008" y="654"/>
                  <a:pt x="1010" y="645"/>
                </a:cubicBezTo>
                <a:cubicBezTo>
                  <a:pt x="1034" y="639"/>
                  <a:pt x="1056" y="621"/>
                  <a:pt x="1077" y="604"/>
                </a:cubicBezTo>
                <a:cubicBezTo>
                  <a:pt x="1081" y="601"/>
                  <a:pt x="1084" y="598"/>
                  <a:pt x="1088" y="595"/>
                </a:cubicBezTo>
                <a:cubicBezTo>
                  <a:pt x="1081" y="614"/>
                  <a:pt x="1076" y="635"/>
                  <a:pt x="1076" y="660"/>
                </a:cubicBezTo>
                <a:moveTo>
                  <a:pt x="1089" y="682"/>
                </a:moveTo>
                <a:cubicBezTo>
                  <a:pt x="1090" y="674"/>
                  <a:pt x="1090" y="674"/>
                  <a:pt x="1090" y="674"/>
                </a:cubicBezTo>
                <a:cubicBezTo>
                  <a:pt x="1100" y="671"/>
                  <a:pt x="1110" y="668"/>
                  <a:pt x="1120" y="665"/>
                </a:cubicBezTo>
                <a:cubicBezTo>
                  <a:pt x="1123" y="664"/>
                  <a:pt x="1127" y="663"/>
                  <a:pt x="1130" y="662"/>
                </a:cubicBezTo>
                <a:cubicBezTo>
                  <a:pt x="1131" y="673"/>
                  <a:pt x="1130" y="684"/>
                  <a:pt x="1129" y="695"/>
                </a:cubicBezTo>
                <a:cubicBezTo>
                  <a:pt x="1128" y="698"/>
                  <a:pt x="1128" y="702"/>
                  <a:pt x="1127" y="706"/>
                </a:cubicBezTo>
                <a:cubicBezTo>
                  <a:pt x="1118" y="709"/>
                  <a:pt x="1108" y="715"/>
                  <a:pt x="1100" y="721"/>
                </a:cubicBezTo>
                <a:cubicBezTo>
                  <a:pt x="1095" y="724"/>
                  <a:pt x="1089" y="728"/>
                  <a:pt x="1085" y="730"/>
                </a:cubicBezTo>
                <a:cubicBezTo>
                  <a:pt x="1087" y="715"/>
                  <a:pt x="1088" y="698"/>
                  <a:pt x="1089" y="682"/>
                </a:cubicBezTo>
                <a:moveTo>
                  <a:pt x="1012" y="797"/>
                </a:moveTo>
                <a:cubicBezTo>
                  <a:pt x="995" y="801"/>
                  <a:pt x="981" y="803"/>
                  <a:pt x="966" y="802"/>
                </a:cubicBezTo>
                <a:cubicBezTo>
                  <a:pt x="968" y="794"/>
                  <a:pt x="971" y="785"/>
                  <a:pt x="974" y="777"/>
                </a:cubicBezTo>
                <a:cubicBezTo>
                  <a:pt x="980" y="760"/>
                  <a:pt x="987" y="742"/>
                  <a:pt x="990" y="721"/>
                </a:cubicBezTo>
                <a:cubicBezTo>
                  <a:pt x="1009" y="696"/>
                  <a:pt x="1041" y="686"/>
                  <a:pt x="1075" y="677"/>
                </a:cubicBezTo>
                <a:cubicBezTo>
                  <a:pt x="1074" y="710"/>
                  <a:pt x="1068" y="729"/>
                  <a:pt x="1060" y="752"/>
                </a:cubicBezTo>
                <a:cubicBezTo>
                  <a:pt x="1043" y="765"/>
                  <a:pt x="1028" y="780"/>
                  <a:pt x="1012" y="797"/>
                </a:cubicBezTo>
                <a:moveTo>
                  <a:pt x="1091" y="830"/>
                </a:moveTo>
                <a:cubicBezTo>
                  <a:pt x="1100" y="833"/>
                  <a:pt x="1109" y="836"/>
                  <a:pt x="1119" y="838"/>
                </a:cubicBezTo>
                <a:cubicBezTo>
                  <a:pt x="1121" y="841"/>
                  <a:pt x="1123" y="843"/>
                  <a:pt x="1124" y="846"/>
                </a:cubicBezTo>
                <a:cubicBezTo>
                  <a:pt x="1135" y="861"/>
                  <a:pt x="1145" y="877"/>
                  <a:pt x="1161" y="887"/>
                </a:cubicBezTo>
                <a:cubicBezTo>
                  <a:pt x="1161" y="892"/>
                  <a:pt x="1163" y="896"/>
                  <a:pt x="1164" y="901"/>
                </a:cubicBezTo>
                <a:cubicBezTo>
                  <a:pt x="1165" y="903"/>
                  <a:pt x="1165" y="905"/>
                  <a:pt x="1166" y="907"/>
                </a:cubicBezTo>
                <a:cubicBezTo>
                  <a:pt x="1148" y="897"/>
                  <a:pt x="1132" y="885"/>
                  <a:pt x="1116" y="874"/>
                </a:cubicBezTo>
                <a:cubicBezTo>
                  <a:pt x="1088" y="854"/>
                  <a:pt x="1060" y="834"/>
                  <a:pt x="1023" y="822"/>
                </a:cubicBezTo>
                <a:cubicBezTo>
                  <a:pt x="1025" y="820"/>
                  <a:pt x="1026" y="819"/>
                  <a:pt x="1028" y="817"/>
                </a:cubicBezTo>
                <a:cubicBezTo>
                  <a:pt x="1029" y="816"/>
                  <a:pt x="1030" y="815"/>
                  <a:pt x="1030" y="815"/>
                </a:cubicBezTo>
                <a:cubicBezTo>
                  <a:pt x="1052" y="818"/>
                  <a:pt x="1072" y="824"/>
                  <a:pt x="1091" y="830"/>
                </a:cubicBezTo>
                <a:moveTo>
                  <a:pt x="981" y="830"/>
                </a:moveTo>
                <a:cubicBezTo>
                  <a:pt x="976" y="839"/>
                  <a:pt x="968" y="845"/>
                  <a:pt x="960" y="852"/>
                </a:cubicBezTo>
                <a:cubicBezTo>
                  <a:pt x="955" y="856"/>
                  <a:pt x="950" y="860"/>
                  <a:pt x="946" y="865"/>
                </a:cubicBezTo>
                <a:cubicBezTo>
                  <a:pt x="947" y="859"/>
                  <a:pt x="949" y="854"/>
                  <a:pt x="952" y="848"/>
                </a:cubicBezTo>
                <a:cubicBezTo>
                  <a:pt x="955" y="841"/>
                  <a:pt x="958" y="834"/>
                  <a:pt x="959" y="826"/>
                </a:cubicBezTo>
                <a:cubicBezTo>
                  <a:pt x="960" y="826"/>
                  <a:pt x="960" y="826"/>
                  <a:pt x="960" y="826"/>
                </a:cubicBezTo>
                <a:cubicBezTo>
                  <a:pt x="967" y="827"/>
                  <a:pt x="974" y="829"/>
                  <a:pt x="981" y="830"/>
                </a:cubicBezTo>
                <a:moveTo>
                  <a:pt x="983" y="676"/>
                </a:moveTo>
                <a:cubicBezTo>
                  <a:pt x="978" y="673"/>
                  <a:pt x="973" y="671"/>
                  <a:pt x="968" y="669"/>
                </a:cubicBezTo>
                <a:cubicBezTo>
                  <a:pt x="971" y="667"/>
                  <a:pt x="974" y="666"/>
                  <a:pt x="977" y="664"/>
                </a:cubicBezTo>
                <a:cubicBezTo>
                  <a:pt x="981" y="662"/>
                  <a:pt x="985" y="660"/>
                  <a:pt x="989" y="657"/>
                </a:cubicBezTo>
                <a:cubicBezTo>
                  <a:pt x="987" y="663"/>
                  <a:pt x="985" y="670"/>
                  <a:pt x="983" y="676"/>
                </a:cubicBezTo>
                <a:moveTo>
                  <a:pt x="998" y="624"/>
                </a:moveTo>
                <a:cubicBezTo>
                  <a:pt x="997" y="630"/>
                  <a:pt x="996" y="635"/>
                  <a:pt x="995" y="640"/>
                </a:cubicBezTo>
                <a:cubicBezTo>
                  <a:pt x="983" y="647"/>
                  <a:pt x="969" y="653"/>
                  <a:pt x="955" y="659"/>
                </a:cubicBezTo>
                <a:cubicBezTo>
                  <a:pt x="953" y="660"/>
                  <a:pt x="953" y="660"/>
                  <a:pt x="953" y="660"/>
                </a:cubicBezTo>
                <a:cubicBezTo>
                  <a:pt x="958" y="641"/>
                  <a:pt x="973" y="626"/>
                  <a:pt x="988" y="612"/>
                </a:cubicBezTo>
                <a:cubicBezTo>
                  <a:pt x="993" y="608"/>
                  <a:pt x="998" y="603"/>
                  <a:pt x="1002" y="598"/>
                </a:cubicBezTo>
                <a:cubicBezTo>
                  <a:pt x="1001" y="606"/>
                  <a:pt x="1000" y="616"/>
                  <a:pt x="998" y="624"/>
                </a:cubicBezTo>
                <a:moveTo>
                  <a:pt x="954" y="675"/>
                </a:moveTo>
                <a:cubicBezTo>
                  <a:pt x="958" y="676"/>
                  <a:pt x="961" y="677"/>
                  <a:pt x="965" y="678"/>
                </a:cubicBezTo>
                <a:cubicBezTo>
                  <a:pt x="969" y="680"/>
                  <a:pt x="974" y="682"/>
                  <a:pt x="981" y="683"/>
                </a:cubicBezTo>
                <a:cubicBezTo>
                  <a:pt x="978" y="691"/>
                  <a:pt x="976" y="699"/>
                  <a:pt x="973" y="707"/>
                </a:cubicBezTo>
                <a:cubicBezTo>
                  <a:pt x="964" y="738"/>
                  <a:pt x="954" y="770"/>
                  <a:pt x="943" y="801"/>
                </a:cubicBezTo>
                <a:cubicBezTo>
                  <a:pt x="939" y="800"/>
                  <a:pt x="935" y="799"/>
                  <a:pt x="931" y="798"/>
                </a:cubicBezTo>
                <a:cubicBezTo>
                  <a:pt x="925" y="797"/>
                  <a:pt x="920" y="796"/>
                  <a:pt x="915" y="796"/>
                </a:cubicBezTo>
                <a:cubicBezTo>
                  <a:pt x="914" y="796"/>
                  <a:pt x="913" y="796"/>
                  <a:pt x="912" y="796"/>
                </a:cubicBezTo>
                <a:cubicBezTo>
                  <a:pt x="914" y="788"/>
                  <a:pt x="916" y="781"/>
                  <a:pt x="919" y="774"/>
                </a:cubicBezTo>
                <a:cubicBezTo>
                  <a:pt x="928" y="744"/>
                  <a:pt x="938" y="714"/>
                  <a:pt x="944" y="679"/>
                </a:cubicBezTo>
                <a:cubicBezTo>
                  <a:pt x="949" y="675"/>
                  <a:pt x="952" y="675"/>
                  <a:pt x="954" y="675"/>
                </a:cubicBezTo>
                <a:moveTo>
                  <a:pt x="888" y="1023"/>
                </a:moveTo>
                <a:cubicBezTo>
                  <a:pt x="893" y="1026"/>
                  <a:pt x="898" y="1030"/>
                  <a:pt x="902" y="1035"/>
                </a:cubicBezTo>
                <a:cubicBezTo>
                  <a:pt x="905" y="1037"/>
                  <a:pt x="907" y="1040"/>
                  <a:pt x="911" y="1043"/>
                </a:cubicBezTo>
                <a:cubicBezTo>
                  <a:pt x="910" y="1043"/>
                  <a:pt x="910" y="1043"/>
                  <a:pt x="910" y="1043"/>
                </a:cubicBezTo>
                <a:cubicBezTo>
                  <a:pt x="903" y="1046"/>
                  <a:pt x="896" y="1049"/>
                  <a:pt x="889" y="1051"/>
                </a:cubicBezTo>
                <a:cubicBezTo>
                  <a:pt x="887" y="1043"/>
                  <a:pt x="886" y="1031"/>
                  <a:pt x="888" y="1023"/>
                </a:cubicBezTo>
                <a:moveTo>
                  <a:pt x="1356" y="938"/>
                </a:moveTo>
                <a:cubicBezTo>
                  <a:pt x="1352" y="940"/>
                  <a:pt x="1348" y="942"/>
                  <a:pt x="1344" y="943"/>
                </a:cubicBezTo>
                <a:cubicBezTo>
                  <a:pt x="1337" y="946"/>
                  <a:pt x="1329" y="949"/>
                  <a:pt x="1322" y="954"/>
                </a:cubicBezTo>
                <a:cubicBezTo>
                  <a:pt x="1303" y="943"/>
                  <a:pt x="1278" y="939"/>
                  <a:pt x="1251" y="934"/>
                </a:cubicBezTo>
                <a:cubicBezTo>
                  <a:pt x="1225" y="929"/>
                  <a:pt x="1198" y="925"/>
                  <a:pt x="1178" y="913"/>
                </a:cubicBezTo>
                <a:cubicBezTo>
                  <a:pt x="1177" y="909"/>
                  <a:pt x="1176" y="906"/>
                  <a:pt x="1175" y="903"/>
                </a:cubicBezTo>
                <a:cubicBezTo>
                  <a:pt x="1174" y="901"/>
                  <a:pt x="1174" y="899"/>
                  <a:pt x="1173" y="897"/>
                </a:cubicBezTo>
                <a:cubicBezTo>
                  <a:pt x="1192" y="909"/>
                  <a:pt x="1215" y="917"/>
                  <a:pt x="1237" y="925"/>
                </a:cubicBezTo>
                <a:cubicBezTo>
                  <a:pt x="1247" y="928"/>
                  <a:pt x="1257" y="932"/>
                  <a:pt x="1266" y="936"/>
                </a:cubicBezTo>
                <a:cubicBezTo>
                  <a:pt x="1269" y="929"/>
                  <a:pt x="1269" y="929"/>
                  <a:pt x="1269" y="929"/>
                </a:cubicBezTo>
                <a:cubicBezTo>
                  <a:pt x="1260" y="925"/>
                  <a:pt x="1250" y="921"/>
                  <a:pt x="1240" y="917"/>
                </a:cubicBezTo>
                <a:cubicBezTo>
                  <a:pt x="1198" y="899"/>
                  <a:pt x="1155" y="881"/>
                  <a:pt x="1134" y="845"/>
                </a:cubicBezTo>
                <a:cubicBezTo>
                  <a:pt x="1153" y="849"/>
                  <a:pt x="1172" y="855"/>
                  <a:pt x="1191" y="862"/>
                </a:cubicBezTo>
                <a:cubicBezTo>
                  <a:pt x="1218" y="872"/>
                  <a:pt x="1246" y="882"/>
                  <a:pt x="1277" y="886"/>
                </a:cubicBezTo>
                <a:cubicBezTo>
                  <a:pt x="1301" y="911"/>
                  <a:pt x="1327" y="928"/>
                  <a:pt x="1356" y="938"/>
                </a:cubicBezTo>
                <a:moveTo>
                  <a:pt x="1439" y="876"/>
                </a:moveTo>
                <a:cubicBezTo>
                  <a:pt x="1443" y="880"/>
                  <a:pt x="1450" y="886"/>
                  <a:pt x="1458" y="891"/>
                </a:cubicBezTo>
                <a:cubicBezTo>
                  <a:pt x="1451" y="891"/>
                  <a:pt x="1451" y="891"/>
                  <a:pt x="1451" y="891"/>
                </a:cubicBezTo>
                <a:cubicBezTo>
                  <a:pt x="1427" y="892"/>
                  <a:pt x="1404" y="892"/>
                  <a:pt x="1381" y="890"/>
                </a:cubicBezTo>
                <a:cubicBezTo>
                  <a:pt x="1285" y="883"/>
                  <a:pt x="1205" y="853"/>
                  <a:pt x="1127" y="824"/>
                </a:cubicBezTo>
                <a:cubicBezTo>
                  <a:pt x="1111" y="818"/>
                  <a:pt x="1095" y="812"/>
                  <a:pt x="1079" y="806"/>
                </a:cubicBezTo>
                <a:cubicBezTo>
                  <a:pt x="1111" y="804"/>
                  <a:pt x="1142" y="804"/>
                  <a:pt x="1169" y="805"/>
                </a:cubicBezTo>
                <a:cubicBezTo>
                  <a:pt x="1178" y="805"/>
                  <a:pt x="1188" y="805"/>
                  <a:pt x="1197" y="806"/>
                </a:cubicBezTo>
                <a:cubicBezTo>
                  <a:pt x="1212" y="806"/>
                  <a:pt x="1227" y="806"/>
                  <a:pt x="1241" y="807"/>
                </a:cubicBezTo>
                <a:cubicBezTo>
                  <a:pt x="1262" y="808"/>
                  <a:pt x="1277" y="812"/>
                  <a:pt x="1288" y="818"/>
                </a:cubicBezTo>
                <a:cubicBezTo>
                  <a:pt x="1293" y="820"/>
                  <a:pt x="1298" y="824"/>
                  <a:pt x="1303" y="828"/>
                </a:cubicBezTo>
                <a:cubicBezTo>
                  <a:pt x="1306" y="831"/>
                  <a:pt x="1310" y="834"/>
                  <a:pt x="1314" y="837"/>
                </a:cubicBezTo>
                <a:cubicBezTo>
                  <a:pt x="1319" y="840"/>
                  <a:pt x="1319" y="840"/>
                  <a:pt x="1319" y="840"/>
                </a:cubicBezTo>
                <a:cubicBezTo>
                  <a:pt x="1347" y="859"/>
                  <a:pt x="1372" y="875"/>
                  <a:pt x="1405" y="889"/>
                </a:cubicBezTo>
                <a:cubicBezTo>
                  <a:pt x="1408" y="883"/>
                  <a:pt x="1408" y="883"/>
                  <a:pt x="1408" y="883"/>
                </a:cubicBezTo>
                <a:cubicBezTo>
                  <a:pt x="1397" y="876"/>
                  <a:pt x="1386" y="870"/>
                  <a:pt x="1375" y="863"/>
                </a:cubicBezTo>
                <a:cubicBezTo>
                  <a:pt x="1358" y="854"/>
                  <a:pt x="1341" y="844"/>
                  <a:pt x="1325" y="833"/>
                </a:cubicBezTo>
                <a:cubicBezTo>
                  <a:pt x="1326" y="833"/>
                  <a:pt x="1327" y="833"/>
                  <a:pt x="1327" y="834"/>
                </a:cubicBezTo>
                <a:cubicBezTo>
                  <a:pt x="1362" y="849"/>
                  <a:pt x="1398" y="865"/>
                  <a:pt x="1439" y="876"/>
                </a:cubicBezTo>
                <a:moveTo>
                  <a:pt x="1412" y="858"/>
                </a:moveTo>
                <a:cubicBezTo>
                  <a:pt x="1400" y="854"/>
                  <a:pt x="1389" y="849"/>
                  <a:pt x="1378" y="844"/>
                </a:cubicBezTo>
                <a:cubicBezTo>
                  <a:pt x="1378" y="838"/>
                  <a:pt x="1378" y="838"/>
                  <a:pt x="1378" y="838"/>
                </a:cubicBezTo>
                <a:cubicBezTo>
                  <a:pt x="1378" y="832"/>
                  <a:pt x="1376" y="826"/>
                  <a:pt x="1374" y="821"/>
                </a:cubicBezTo>
                <a:cubicBezTo>
                  <a:pt x="1372" y="816"/>
                  <a:pt x="1371" y="812"/>
                  <a:pt x="1371" y="808"/>
                </a:cubicBezTo>
                <a:cubicBezTo>
                  <a:pt x="1379" y="823"/>
                  <a:pt x="1394" y="845"/>
                  <a:pt x="1412" y="858"/>
                </a:cubicBezTo>
                <a:moveTo>
                  <a:pt x="1247" y="777"/>
                </a:moveTo>
                <a:cubicBezTo>
                  <a:pt x="1244" y="775"/>
                  <a:pt x="1245" y="770"/>
                  <a:pt x="1245" y="764"/>
                </a:cubicBezTo>
                <a:cubicBezTo>
                  <a:pt x="1246" y="762"/>
                  <a:pt x="1246" y="761"/>
                  <a:pt x="1246" y="759"/>
                </a:cubicBezTo>
                <a:cubicBezTo>
                  <a:pt x="1259" y="776"/>
                  <a:pt x="1277" y="788"/>
                  <a:pt x="1287" y="796"/>
                </a:cubicBezTo>
                <a:cubicBezTo>
                  <a:pt x="1292" y="790"/>
                  <a:pt x="1292" y="790"/>
                  <a:pt x="1292" y="790"/>
                </a:cubicBezTo>
                <a:cubicBezTo>
                  <a:pt x="1288" y="786"/>
                  <a:pt x="1283" y="782"/>
                  <a:pt x="1279" y="778"/>
                </a:cubicBezTo>
                <a:cubicBezTo>
                  <a:pt x="1262" y="763"/>
                  <a:pt x="1246" y="748"/>
                  <a:pt x="1239" y="726"/>
                </a:cubicBezTo>
                <a:cubicBezTo>
                  <a:pt x="1268" y="738"/>
                  <a:pt x="1300" y="745"/>
                  <a:pt x="1329" y="750"/>
                </a:cubicBezTo>
                <a:cubicBezTo>
                  <a:pt x="1333" y="763"/>
                  <a:pt x="1341" y="772"/>
                  <a:pt x="1349" y="781"/>
                </a:cubicBezTo>
                <a:cubicBezTo>
                  <a:pt x="1354" y="786"/>
                  <a:pt x="1358" y="791"/>
                  <a:pt x="1362" y="797"/>
                </a:cubicBezTo>
                <a:cubicBezTo>
                  <a:pt x="1358" y="810"/>
                  <a:pt x="1365" y="825"/>
                  <a:pt x="1369" y="836"/>
                </a:cubicBezTo>
                <a:cubicBezTo>
                  <a:pt x="1372" y="841"/>
                  <a:pt x="1372" y="841"/>
                  <a:pt x="1372" y="841"/>
                </a:cubicBezTo>
                <a:cubicBezTo>
                  <a:pt x="1366" y="839"/>
                  <a:pt x="1360" y="836"/>
                  <a:pt x="1354" y="833"/>
                </a:cubicBezTo>
                <a:cubicBezTo>
                  <a:pt x="1331" y="822"/>
                  <a:pt x="1306" y="811"/>
                  <a:pt x="1280" y="802"/>
                </a:cubicBezTo>
                <a:cubicBezTo>
                  <a:pt x="1266" y="797"/>
                  <a:pt x="1250" y="796"/>
                  <a:pt x="1235" y="795"/>
                </a:cubicBezTo>
                <a:cubicBezTo>
                  <a:pt x="1232" y="794"/>
                  <a:pt x="1228" y="794"/>
                  <a:pt x="1224" y="794"/>
                </a:cubicBezTo>
                <a:cubicBezTo>
                  <a:pt x="1212" y="793"/>
                  <a:pt x="1199" y="792"/>
                  <a:pt x="1185" y="790"/>
                </a:cubicBezTo>
                <a:cubicBezTo>
                  <a:pt x="1190" y="789"/>
                  <a:pt x="1195" y="788"/>
                  <a:pt x="1200" y="788"/>
                </a:cubicBezTo>
                <a:cubicBezTo>
                  <a:pt x="1214" y="785"/>
                  <a:pt x="1226" y="783"/>
                  <a:pt x="1236" y="782"/>
                </a:cubicBezTo>
                <a:cubicBezTo>
                  <a:pt x="1236" y="776"/>
                  <a:pt x="1236" y="776"/>
                  <a:pt x="1236" y="776"/>
                </a:cubicBezTo>
                <a:cubicBezTo>
                  <a:pt x="1237" y="778"/>
                  <a:pt x="1237" y="780"/>
                  <a:pt x="1238" y="781"/>
                </a:cubicBezTo>
                <a:cubicBezTo>
                  <a:pt x="1239" y="783"/>
                  <a:pt x="1241" y="783"/>
                  <a:pt x="1243" y="784"/>
                </a:cubicBezTo>
                <a:cubicBezTo>
                  <a:pt x="1244" y="784"/>
                  <a:pt x="1245" y="784"/>
                  <a:pt x="1247" y="783"/>
                </a:cubicBezTo>
                <a:cubicBezTo>
                  <a:pt x="1253" y="780"/>
                  <a:pt x="1253" y="780"/>
                  <a:pt x="1253" y="780"/>
                </a:cubicBezTo>
                <a:cubicBezTo>
                  <a:pt x="1247" y="777"/>
                  <a:pt x="1247" y="777"/>
                  <a:pt x="1247" y="777"/>
                </a:cubicBezTo>
                <a:moveTo>
                  <a:pt x="1189" y="701"/>
                </a:moveTo>
                <a:cubicBezTo>
                  <a:pt x="1196" y="704"/>
                  <a:pt x="1203" y="707"/>
                  <a:pt x="1210" y="711"/>
                </a:cubicBezTo>
                <a:cubicBezTo>
                  <a:pt x="1216" y="714"/>
                  <a:pt x="1222" y="717"/>
                  <a:pt x="1229" y="720"/>
                </a:cubicBezTo>
                <a:cubicBezTo>
                  <a:pt x="1230" y="730"/>
                  <a:pt x="1233" y="739"/>
                  <a:pt x="1238" y="747"/>
                </a:cubicBezTo>
                <a:cubicBezTo>
                  <a:pt x="1237" y="746"/>
                  <a:pt x="1237" y="746"/>
                  <a:pt x="1237" y="746"/>
                </a:cubicBezTo>
                <a:cubicBezTo>
                  <a:pt x="1236" y="751"/>
                  <a:pt x="1236" y="751"/>
                  <a:pt x="1236" y="751"/>
                </a:cubicBezTo>
                <a:cubicBezTo>
                  <a:pt x="1235" y="759"/>
                  <a:pt x="1234" y="769"/>
                  <a:pt x="1236" y="775"/>
                </a:cubicBezTo>
                <a:cubicBezTo>
                  <a:pt x="1214" y="772"/>
                  <a:pt x="1194" y="777"/>
                  <a:pt x="1175" y="781"/>
                </a:cubicBezTo>
                <a:cubicBezTo>
                  <a:pt x="1161" y="784"/>
                  <a:pt x="1147" y="787"/>
                  <a:pt x="1133" y="787"/>
                </a:cubicBezTo>
                <a:cubicBezTo>
                  <a:pt x="1125" y="787"/>
                  <a:pt x="1118" y="787"/>
                  <a:pt x="1110" y="787"/>
                </a:cubicBezTo>
                <a:cubicBezTo>
                  <a:pt x="1092" y="786"/>
                  <a:pt x="1074" y="785"/>
                  <a:pt x="1056" y="789"/>
                </a:cubicBezTo>
                <a:cubicBezTo>
                  <a:pt x="1097" y="747"/>
                  <a:pt x="1141" y="718"/>
                  <a:pt x="1189" y="701"/>
                </a:cubicBezTo>
                <a:moveTo>
                  <a:pt x="1232" y="443"/>
                </a:moveTo>
                <a:cubicBezTo>
                  <a:pt x="1231" y="444"/>
                  <a:pt x="1231" y="445"/>
                  <a:pt x="1230" y="446"/>
                </a:cubicBezTo>
                <a:cubicBezTo>
                  <a:pt x="1229" y="448"/>
                  <a:pt x="1228" y="451"/>
                  <a:pt x="1227" y="453"/>
                </a:cubicBezTo>
                <a:cubicBezTo>
                  <a:pt x="1226" y="453"/>
                  <a:pt x="1225" y="453"/>
                  <a:pt x="1224" y="453"/>
                </a:cubicBezTo>
                <a:cubicBezTo>
                  <a:pt x="1220" y="453"/>
                  <a:pt x="1216" y="453"/>
                  <a:pt x="1213" y="453"/>
                </a:cubicBezTo>
                <a:cubicBezTo>
                  <a:pt x="1219" y="449"/>
                  <a:pt x="1225" y="446"/>
                  <a:pt x="1232" y="443"/>
                </a:cubicBezTo>
                <a:moveTo>
                  <a:pt x="1144" y="498"/>
                </a:moveTo>
                <a:cubicBezTo>
                  <a:pt x="1161" y="485"/>
                  <a:pt x="1178" y="473"/>
                  <a:pt x="1194" y="463"/>
                </a:cubicBezTo>
                <a:cubicBezTo>
                  <a:pt x="1195" y="463"/>
                  <a:pt x="1195" y="463"/>
                  <a:pt x="1195" y="463"/>
                </a:cubicBezTo>
                <a:cubicBezTo>
                  <a:pt x="1198" y="465"/>
                  <a:pt x="1202" y="465"/>
                  <a:pt x="1208" y="464"/>
                </a:cubicBezTo>
                <a:cubicBezTo>
                  <a:pt x="1213" y="463"/>
                  <a:pt x="1218" y="463"/>
                  <a:pt x="1223" y="463"/>
                </a:cubicBezTo>
                <a:cubicBezTo>
                  <a:pt x="1212" y="488"/>
                  <a:pt x="1198" y="509"/>
                  <a:pt x="1185" y="530"/>
                </a:cubicBezTo>
                <a:cubicBezTo>
                  <a:pt x="1162" y="563"/>
                  <a:pt x="1139" y="598"/>
                  <a:pt x="1132" y="651"/>
                </a:cubicBezTo>
                <a:cubicBezTo>
                  <a:pt x="1128" y="651"/>
                  <a:pt x="1124" y="652"/>
                  <a:pt x="1120" y="653"/>
                </a:cubicBezTo>
                <a:cubicBezTo>
                  <a:pt x="1111" y="655"/>
                  <a:pt x="1101" y="657"/>
                  <a:pt x="1091" y="658"/>
                </a:cubicBezTo>
                <a:cubicBezTo>
                  <a:pt x="1093" y="628"/>
                  <a:pt x="1099" y="603"/>
                  <a:pt x="1107" y="580"/>
                </a:cubicBezTo>
                <a:cubicBezTo>
                  <a:pt x="1112" y="576"/>
                  <a:pt x="1112" y="576"/>
                  <a:pt x="1112" y="576"/>
                </a:cubicBezTo>
                <a:cubicBezTo>
                  <a:pt x="1108" y="577"/>
                  <a:pt x="1108" y="577"/>
                  <a:pt x="1108" y="577"/>
                </a:cubicBezTo>
                <a:cubicBezTo>
                  <a:pt x="1116" y="556"/>
                  <a:pt x="1125" y="537"/>
                  <a:pt x="1134" y="518"/>
                </a:cubicBezTo>
                <a:cubicBezTo>
                  <a:pt x="1137" y="511"/>
                  <a:pt x="1140" y="505"/>
                  <a:pt x="1144" y="498"/>
                </a:cubicBezTo>
                <a:moveTo>
                  <a:pt x="1124" y="509"/>
                </a:moveTo>
                <a:cubicBezTo>
                  <a:pt x="1120" y="524"/>
                  <a:pt x="1113" y="537"/>
                  <a:pt x="1106" y="552"/>
                </a:cubicBezTo>
                <a:cubicBezTo>
                  <a:pt x="1102" y="562"/>
                  <a:pt x="1097" y="573"/>
                  <a:pt x="1092" y="583"/>
                </a:cubicBezTo>
                <a:cubicBezTo>
                  <a:pt x="1090" y="584"/>
                  <a:pt x="1090" y="584"/>
                  <a:pt x="1090" y="584"/>
                </a:cubicBezTo>
                <a:cubicBezTo>
                  <a:pt x="1079" y="588"/>
                  <a:pt x="1070" y="596"/>
                  <a:pt x="1060" y="604"/>
                </a:cubicBezTo>
                <a:cubicBezTo>
                  <a:pt x="1047" y="616"/>
                  <a:pt x="1033" y="628"/>
                  <a:pt x="1013" y="631"/>
                </a:cubicBezTo>
                <a:cubicBezTo>
                  <a:pt x="1016" y="617"/>
                  <a:pt x="1018" y="604"/>
                  <a:pt x="1020" y="591"/>
                </a:cubicBezTo>
                <a:cubicBezTo>
                  <a:pt x="1022" y="579"/>
                  <a:pt x="1022" y="579"/>
                  <a:pt x="1022" y="579"/>
                </a:cubicBezTo>
                <a:cubicBezTo>
                  <a:pt x="1053" y="558"/>
                  <a:pt x="1089" y="533"/>
                  <a:pt x="1124" y="509"/>
                </a:cubicBezTo>
                <a:moveTo>
                  <a:pt x="1060" y="435"/>
                </a:moveTo>
                <a:cubicBezTo>
                  <a:pt x="1074" y="430"/>
                  <a:pt x="1086" y="424"/>
                  <a:pt x="1098" y="418"/>
                </a:cubicBezTo>
                <a:cubicBezTo>
                  <a:pt x="1112" y="411"/>
                  <a:pt x="1125" y="405"/>
                  <a:pt x="1140" y="400"/>
                </a:cubicBezTo>
                <a:cubicBezTo>
                  <a:pt x="1130" y="412"/>
                  <a:pt x="1121" y="426"/>
                  <a:pt x="1112" y="443"/>
                </a:cubicBezTo>
                <a:cubicBezTo>
                  <a:pt x="1105" y="455"/>
                  <a:pt x="1101" y="468"/>
                  <a:pt x="1097" y="482"/>
                </a:cubicBezTo>
                <a:cubicBezTo>
                  <a:pt x="1091" y="501"/>
                  <a:pt x="1085" y="520"/>
                  <a:pt x="1073" y="531"/>
                </a:cubicBezTo>
                <a:cubicBezTo>
                  <a:pt x="1064" y="539"/>
                  <a:pt x="1054" y="544"/>
                  <a:pt x="1044" y="548"/>
                </a:cubicBezTo>
                <a:cubicBezTo>
                  <a:pt x="1038" y="551"/>
                  <a:pt x="1031" y="554"/>
                  <a:pt x="1026" y="558"/>
                </a:cubicBezTo>
                <a:cubicBezTo>
                  <a:pt x="1030" y="516"/>
                  <a:pt x="1050" y="496"/>
                  <a:pt x="1072" y="474"/>
                </a:cubicBezTo>
                <a:cubicBezTo>
                  <a:pt x="1084" y="462"/>
                  <a:pt x="1096" y="449"/>
                  <a:pt x="1105" y="434"/>
                </a:cubicBezTo>
                <a:cubicBezTo>
                  <a:pt x="1118" y="412"/>
                  <a:pt x="1118" y="412"/>
                  <a:pt x="1118" y="412"/>
                </a:cubicBezTo>
                <a:cubicBezTo>
                  <a:pt x="1100" y="429"/>
                  <a:pt x="1100" y="429"/>
                  <a:pt x="1100" y="429"/>
                </a:cubicBezTo>
                <a:cubicBezTo>
                  <a:pt x="1082" y="446"/>
                  <a:pt x="1060" y="472"/>
                  <a:pt x="1041" y="495"/>
                </a:cubicBezTo>
                <a:cubicBezTo>
                  <a:pt x="1043" y="489"/>
                  <a:pt x="1045" y="483"/>
                  <a:pt x="1048" y="477"/>
                </a:cubicBezTo>
                <a:cubicBezTo>
                  <a:pt x="1053" y="464"/>
                  <a:pt x="1059" y="450"/>
                  <a:pt x="1060" y="435"/>
                </a:cubicBezTo>
                <a:moveTo>
                  <a:pt x="977" y="498"/>
                </a:moveTo>
                <a:cubicBezTo>
                  <a:pt x="978" y="494"/>
                  <a:pt x="978" y="490"/>
                  <a:pt x="978" y="487"/>
                </a:cubicBezTo>
                <a:cubicBezTo>
                  <a:pt x="982" y="484"/>
                  <a:pt x="986" y="481"/>
                  <a:pt x="991" y="479"/>
                </a:cubicBezTo>
                <a:cubicBezTo>
                  <a:pt x="994" y="477"/>
                  <a:pt x="997" y="475"/>
                  <a:pt x="1000" y="473"/>
                </a:cubicBezTo>
                <a:cubicBezTo>
                  <a:pt x="997" y="482"/>
                  <a:pt x="990" y="491"/>
                  <a:pt x="983" y="500"/>
                </a:cubicBezTo>
                <a:cubicBezTo>
                  <a:pt x="981" y="502"/>
                  <a:pt x="978" y="505"/>
                  <a:pt x="976" y="507"/>
                </a:cubicBezTo>
                <a:cubicBezTo>
                  <a:pt x="977" y="504"/>
                  <a:pt x="977" y="501"/>
                  <a:pt x="977" y="498"/>
                </a:cubicBezTo>
                <a:moveTo>
                  <a:pt x="985" y="513"/>
                </a:moveTo>
                <a:cubicBezTo>
                  <a:pt x="990" y="509"/>
                  <a:pt x="995" y="504"/>
                  <a:pt x="998" y="498"/>
                </a:cubicBezTo>
                <a:cubicBezTo>
                  <a:pt x="1003" y="492"/>
                  <a:pt x="1007" y="484"/>
                  <a:pt x="1011" y="478"/>
                </a:cubicBezTo>
                <a:cubicBezTo>
                  <a:pt x="1021" y="461"/>
                  <a:pt x="1029" y="446"/>
                  <a:pt x="1047" y="440"/>
                </a:cubicBezTo>
                <a:cubicBezTo>
                  <a:pt x="1050" y="450"/>
                  <a:pt x="1042" y="465"/>
                  <a:pt x="1034" y="481"/>
                </a:cubicBezTo>
                <a:cubicBezTo>
                  <a:pt x="1028" y="493"/>
                  <a:pt x="1022" y="505"/>
                  <a:pt x="1018" y="517"/>
                </a:cubicBezTo>
                <a:cubicBezTo>
                  <a:pt x="1015" y="525"/>
                  <a:pt x="1014" y="534"/>
                  <a:pt x="1013" y="543"/>
                </a:cubicBezTo>
                <a:cubicBezTo>
                  <a:pt x="1011" y="553"/>
                  <a:pt x="1010" y="563"/>
                  <a:pt x="1006" y="570"/>
                </a:cubicBezTo>
                <a:cubicBezTo>
                  <a:pt x="1001" y="581"/>
                  <a:pt x="991" y="588"/>
                  <a:pt x="981" y="595"/>
                </a:cubicBezTo>
                <a:cubicBezTo>
                  <a:pt x="974" y="599"/>
                  <a:pt x="968" y="603"/>
                  <a:pt x="963" y="609"/>
                </a:cubicBezTo>
                <a:cubicBezTo>
                  <a:pt x="964" y="599"/>
                  <a:pt x="965" y="590"/>
                  <a:pt x="965" y="582"/>
                </a:cubicBezTo>
                <a:cubicBezTo>
                  <a:pt x="967" y="563"/>
                  <a:pt x="968" y="546"/>
                  <a:pt x="973" y="529"/>
                </a:cubicBezTo>
                <a:cubicBezTo>
                  <a:pt x="975" y="524"/>
                  <a:pt x="980" y="519"/>
                  <a:pt x="985" y="513"/>
                </a:cubicBezTo>
                <a:moveTo>
                  <a:pt x="929" y="420"/>
                </a:moveTo>
                <a:cubicBezTo>
                  <a:pt x="934" y="417"/>
                  <a:pt x="941" y="415"/>
                  <a:pt x="948" y="413"/>
                </a:cubicBezTo>
                <a:cubicBezTo>
                  <a:pt x="955" y="410"/>
                  <a:pt x="961" y="408"/>
                  <a:pt x="967" y="405"/>
                </a:cubicBezTo>
                <a:cubicBezTo>
                  <a:pt x="973" y="402"/>
                  <a:pt x="973" y="402"/>
                  <a:pt x="973" y="402"/>
                </a:cubicBezTo>
                <a:cubicBezTo>
                  <a:pt x="972" y="416"/>
                  <a:pt x="970" y="430"/>
                  <a:pt x="968" y="444"/>
                </a:cubicBezTo>
                <a:cubicBezTo>
                  <a:pt x="967" y="455"/>
                  <a:pt x="965" y="465"/>
                  <a:pt x="964" y="476"/>
                </a:cubicBezTo>
                <a:cubicBezTo>
                  <a:pt x="954" y="482"/>
                  <a:pt x="946" y="490"/>
                  <a:pt x="937" y="498"/>
                </a:cubicBezTo>
                <a:cubicBezTo>
                  <a:pt x="932" y="502"/>
                  <a:pt x="928" y="507"/>
                  <a:pt x="923" y="510"/>
                </a:cubicBezTo>
                <a:cubicBezTo>
                  <a:pt x="929" y="483"/>
                  <a:pt x="934" y="448"/>
                  <a:pt x="929" y="420"/>
                </a:cubicBezTo>
                <a:moveTo>
                  <a:pt x="973" y="400"/>
                </a:moveTo>
                <a:cubicBezTo>
                  <a:pt x="965" y="398"/>
                  <a:pt x="965" y="398"/>
                  <a:pt x="965" y="398"/>
                </a:cubicBezTo>
                <a:cubicBezTo>
                  <a:pt x="958" y="398"/>
                  <a:pt x="952" y="401"/>
                  <a:pt x="944" y="403"/>
                </a:cubicBezTo>
                <a:cubicBezTo>
                  <a:pt x="939" y="406"/>
                  <a:pt x="934" y="408"/>
                  <a:pt x="929" y="409"/>
                </a:cubicBezTo>
                <a:cubicBezTo>
                  <a:pt x="929" y="395"/>
                  <a:pt x="927" y="382"/>
                  <a:pt x="925" y="370"/>
                </a:cubicBezTo>
                <a:cubicBezTo>
                  <a:pt x="925" y="369"/>
                  <a:pt x="925" y="369"/>
                  <a:pt x="925" y="369"/>
                </a:cubicBezTo>
                <a:cubicBezTo>
                  <a:pt x="938" y="375"/>
                  <a:pt x="954" y="378"/>
                  <a:pt x="973" y="379"/>
                </a:cubicBezTo>
                <a:cubicBezTo>
                  <a:pt x="974" y="386"/>
                  <a:pt x="973" y="393"/>
                  <a:pt x="973" y="400"/>
                </a:cubicBezTo>
                <a:moveTo>
                  <a:pt x="973" y="361"/>
                </a:moveTo>
                <a:cubicBezTo>
                  <a:pt x="973" y="364"/>
                  <a:pt x="973" y="367"/>
                  <a:pt x="973" y="370"/>
                </a:cubicBezTo>
                <a:cubicBezTo>
                  <a:pt x="957" y="369"/>
                  <a:pt x="946" y="365"/>
                  <a:pt x="933" y="361"/>
                </a:cubicBezTo>
                <a:cubicBezTo>
                  <a:pt x="931" y="361"/>
                  <a:pt x="928" y="360"/>
                  <a:pt x="925" y="359"/>
                </a:cubicBezTo>
                <a:cubicBezTo>
                  <a:pt x="928" y="352"/>
                  <a:pt x="937" y="351"/>
                  <a:pt x="950" y="350"/>
                </a:cubicBezTo>
                <a:cubicBezTo>
                  <a:pt x="958" y="349"/>
                  <a:pt x="966" y="349"/>
                  <a:pt x="972" y="346"/>
                </a:cubicBezTo>
                <a:cubicBezTo>
                  <a:pt x="973" y="350"/>
                  <a:pt x="973" y="356"/>
                  <a:pt x="973" y="361"/>
                </a:cubicBezTo>
                <a:moveTo>
                  <a:pt x="972" y="334"/>
                </a:moveTo>
                <a:cubicBezTo>
                  <a:pt x="966" y="339"/>
                  <a:pt x="955" y="340"/>
                  <a:pt x="944" y="340"/>
                </a:cubicBezTo>
                <a:cubicBezTo>
                  <a:pt x="943" y="341"/>
                  <a:pt x="942" y="341"/>
                  <a:pt x="941" y="341"/>
                </a:cubicBezTo>
                <a:cubicBezTo>
                  <a:pt x="945" y="335"/>
                  <a:pt x="950" y="331"/>
                  <a:pt x="955" y="326"/>
                </a:cubicBezTo>
                <a:cubicBezTo>
                  <a:pt x="960" y="322"/>
                  <a:pt x="964" y="317"/>
                  <a:pt x="968" y="312"/>
                </a:cubicBezTo>
                <a:cubicBezTo>
                  <a:pt x="969" y="314"/>
                  <a:pt x="969" y="318"/>
                  <a:pt x="969" y="321"/>
                </a:cubicBezTo>
                <a:cubicBezTo>
                  <a:pt x="970" y="325"/>
                  <a:pt x="970" y="330"/>
                  <a:pt x="972" y="334"/>
                </a:cubicBezTo>
                <a:moveTo>
                  <a:pt x="966" y="286"/>
                </a:moveTo>
                <a:cubicBezTo>
                  <a:pt x="966" y="289"/>
                  <a:pt x="966" y="292"/>
                  <a:pt x="969" y="294"/>
                </a:cubicBezTo>
                <a:cubicBezTo>
                  <a:pt x="952" y="307"/>
                  <a:pt x="936" y="320"/>
                  <a:pt x="920" y="333"/>
                </a:cubicBezTo>
                <a:cubicBezTo>
                  <a:pt x="920" y="333"/>
                  <a:pt x="920" y="332"/>
                  <a:pt x="920" y="331"/>
                </a:cubicBezTo>
                <a:cubicBezTo>
                  <a:pt x="920" y="331"/>
                  <a:pt x="920" y="330"/>
                  <a:pt x="919" y="329"/>
                </a:cubicBezTo>
                <a:cubicBezTo>
                  <a:pt x="935" y="315"/>
                  <a:pt x="950" y="300"/>
                  <a:pt x="966" y="286"/>
                </a:cubicBezTo>
                <a:moveTo>
                  <a:pt x="918" y="542"/>
                </a:moveTo>
                <a:cubicBezTo>
                  <a:pt x="932" y="527"/>
                  <a:pt x="945" y="512"/>
                  <a:pt x="959" y="502"/>
                </a:cubicBezTo>
                <a:cubicBezTo>
                  <a:pt x="952" y="538"/>
                  <a:pt x="943" y="571"/>
                  <a:pt x="934" y="605"/>
                </a:cubicBezTo>
                <a:cubicBezTo>
                  <a:pt x="928" y="627"/>
                  <a:pt x="922" y="649"/>
                  <a:pt x="916" y="673"/>
                </a:cubicBezTo>
                <a:cubicBezTo>
                  <a:pt x="905" y="679"/>
                  <a:pt x="894" y="684"/>
                  <a:pt x="883" y="688"/>
                </a:cubicBezTo>
                <a:cubicBezTo>
                  <a:pt x="886" y="673"/>
                  <a:pt x="895" y="658"/>
                  <a:pt x="904" y="641"/>
                </a:cubicBezTo>
                <a:cubicBezTo>
                  <a:pt x="913" y="626"/>
                  <a:pt x="922" y="611"/>
                  <a:pt x="927" y="594"/>
                </a:cubicBezTo>
                <a:cubicBezTo>
                  <a:pt x="934" y="572"/>
                  <a:pt x="934" y="572"/>
                  <a:pt x="934" y="572"/>
                </a:cubicBezTo>
                <a:cubicBezTo>
                  <a:pt x="921" y="591"/>
                  <a:pt x="921" y="591"/>
                  <a:pt x="921" y="591"/>
                </a:cubicBezTo>
                <a:cubicBezTo>
                  <a:pt x="914" y="601"/>
                  <a:pt x="909" y="611"/>
                  <a:pt x="904" y="622"/>
                </a:cubicBezTo>
                <a:cubicBezTo>
                  <a:pt x="899" y="632"/>
                  <a:pt x="894" y="643"/>
                  <a:pt x="887" y="652"/>
                </a:cubicBezTo>
                <a:cubicBezTo>
                  <a:pt x="886" y="639"/>
                  <a:pt x="893" y="623"/>
                  <a:pt x="900" y="608"/>
                </a:cubicBezTo>
                <a:cubicBezTo>
                  <a:pt x="904" y="599"/>
                  <a:pt x="908" y="590"/>
                  <a:pt x="910" y="581"/>
                </a:cubicBezTo>
                <a:cubicBezTo>
                  <a:pt x="915" y="565"/>
                  <a:pt x="915" y="565"/>
                  <a:pt x="915" y="565"/>
                </a:cubicBezTo>
                <a:cubicBezTo>
                  <a:pt x="928" y="552"/>
                  <a:pt x="928" y="552"/>
                  <a:pt x="928" y="552"/>
                </a:cubicBezTo>
                <a:cubicBezTo>
                  <a:pt x="908" y="561"/>
                  <a:pt x="908" y="561"/>
                  <a:pt x="908" y="561"/>
                </a:cubicBezTo>
                <a:cubicBezTo>
                  <a:pt x="905" y="563"/>
                  <a:pt x="900" y="565"/>
                  <a:pt x="896" y="566"/>
                </a:cubicBezTo>
                <a:cubicBezTo>
                  <a:pt x="904" y="559"/>
                  <a:pt x="911" y="551"/>
                  <a:pt x="918" y="542"/>
                </a:cubicBezTo>
                <a:moveTo>
                  <a:pt x="914" y="373"/>
                </a:moveTo>
                <a:cubicBezTo>
                  <a:pt x="916" y="381"/>
                  <a:pt x="916" y="391"/>
                  <a:pt x="917" y="401"/>
                </a:cubicBezTo>
                <a:cubicBezTo>
                  <a:pt x="917" y="404"/>
                  <a:pt x="917" y="408"/>
                  <a:pt x="917" y="412"/>
                </a:cubicBezTo>
                <a:cubicBezTo>
                  <a:pt x="904" y="416"/>
                  <a:pt x="893" y="419"/>
                  <a:pt x="880" y="420"/>
                </a:cubicBezTo>
                <a:cubicBezTo>
                  <a:pt x="890" y="405"/>
                  <a:pt x="901" y="390"/>
                  <a:pt x="914" y="373"/>
                </a:cubicBezTo>
                <a:moveTo>
                  <a:pt x="840" y="206"/>
                </a:moveTo>
                <a:cubicBezTo>
                  <a:pt x="856" y="198"/>
                  <a:pt x="871" y="187"/>
                  <a:pt x="885" y="177"/>
                </a:cubicBezTo>
                <a:cubicBezTo>
                  <a:pt x="896" y="169"/>
                  <a:pt x="907" y="161"/>
                  <a:pt x="918" y="154"/>
                </a:cubicBezTo>
                <a:cubicBezTo>
                  <a:pt x="919" y="168"/>
                  <a:pt x="917" y="182"/>
                  <a:pt x="914" y="195"/>
                </a:cubicBezTo>
                <a:cubicBezTo>
                  <a:pt x="910" y="197"/>
                  <a:pt x="910" y="197"/>
                  <a:pt x="910" y="197"/>
                </a:cubicBezTo>
                <a:cubicBezTo>
                  <a:pt x="904" y="199"/>
                  <a:pt x="898" y="204"/>
                  <a:pt x="892" y="210"/>
                </a:cubicBezTo>
                <a:cubicBezTo>
                  <a:pt x="889" y="214"/>
                  <a:pt x="885" y="217"/>
                  <a:pt x="881" y="221"/>
                </a:cubicBezTo>
                <a:cubicBezTo>
                  <a:pt x="886" y="216"/>
                  <a:pt x="890" y="210"/>
                  <a:pt x="895" y="204"/>
                </a:cubicBezTo>
                <a:cubicBezTo>
                  <a:pt x="906" y="189"/>
                  <a:pt x="906" y="189"/>
                  <a:pt x="906" y="189"/>
                </a:cubicBezTo>
                <a:cubicBezTo>
                  <a:pt x="890" y="199"/>
                  <a:pt x="890" y="199"/>
                  <a:pt x="890" y="199"/>
                </a:cubicBezTo>
                <a:cubicBezTo>
                  <a:pt x="871" y="211"/>
                  <a:pt x="852" y="240"/>
                  <a:pt x="841" y="260"/>
                </a:cubicBezTo>
                <a:cubicBezTo>
                  <a:pt x="837" y="245"/>
                  <a:pt x="839" y="225"/>
                  <a:pt x="840" y="206"/>
                </a:cubicBezTo>
                <a:moveTo>
                  <a:pt x="839" y="279"/>
                </a:moveTo>
                <a:cubicBezTo>
                  <a:pt x="850" y="267"/>
                  <a:pt x="861" y="254"/>
                  <a:pt x="865" y="240"/>
                </a:cubicBezTo>
                <a:cubicBezTo>
                  <a:pt x="886" y="232"/>
                  <a:pt x="900" y="218"/>
                  <a:pt x="912" y="204"/>
                </a:cubicBezTo>
                <a:cubicBezTo>
                  <a:pt x="912" y="207"/>
                  <a:pt x="911" y="209"/>
                  <a:pt x="911" y="211"/>
                </a:cubicBezTo>
                <a:cubicBezTo>
                  <a:pt x="908" y="221"/>
                  <a:pt x="906" y="230"/>
                  <a:pt x="905" y="238"/>
                </a:cubicBezTo>
                <a:cubicBezTo>
                  <a:pt x="905" y="241"/>
                  <a:pt x="905" y="243"/>
                  <a:pt x="905" y="246"/>
                </a:cubicBezTo>
                <a:cubicBezTo>
                  <a:pt x="905" y="250"/>
                  <a:pt x="905" y="254"/>
                  <a:pt x="904" y="257"/>
                </a:cubicBezTo>
                <a:cubicBezTo>
                  <a:pt x="893" y="287"/>
                  <a:pt x="849" y="303"/>
                  <a:pt x="817" y="314"/>
                </a:cubicBezTo>
                <a:cubicBezTo>
                  <a:pt x="815" y="315"/>
                  <a:pt x="815" y="315"/>
                  <a:pt x="815" y="315"/>
                </a:cubicBezTo>
                <a:cubicBezTo>
                  <a:pt x="817" y="311"/>
                  <a:pt x="819" y="307"/>
                  <a:pt x="822" y="302"/>
                </a:cubicBezTo>
                <a:cubicBezTo>
                  <a:pt x="824" y="299"/>
                  <a:pt x="824" y="299"/>
                  <a:pt x="824" y="299"/>
                </a:cubicBezTo>
                <a:cubicBezTo>
                  <a:pt x="828" y="295"/>
                  <a:pt x="831" y="291"/>
                  <a:pt x="834" y="286"/>
                </a:cubicBezTo>
                <a:cubicBezTo>
                  <a:pt x="836" y="284"/>
                  <a:pt x="837" y="282"/>
                  <a:pt x="839" y="279"/>
                </a:cubicBezTo>
                <a:moveTo>
                  <a:pt x="828" y="217"/>
                </a:moveTo>
                <a:cubicBezTo>
                  <a:pt x="827" y="227"/>
                  <a:pt x="829" y="236"/>
                  <a:pt x="830" y="245"/>
                </a:cubicBezTo>
                <a:cubicBezTo>
                  <a:pt x="832" y="254"/>
                  <a:pt x="833" y="263"/>
                  <a:pt x="832" y="270"/>
                </a:cubicBezTo>
                <a:cubicBezTo>
                  <a:pt x="831" y="274"/>
                  <a:pt x="830" y="278"/>
                  <a:pt x="828" y="282"/>
                </a:cubicBezTo>
                <a:cubicBezTo>
                  <a:pt x="824" y="286"/>
                  <a:pt x="820" y="292"/>
                  <a:pt x="816" y="298"/>
                </a:cubicBezTo>
                <a:cubicBezTo>
                  <a:pt x="813" y="302"/>
                  <a:pt x="810" y="306"/>
                  <a:pt x="808" y="310"/>
                </a:cubicBezTo>
                <a:cubicBezTo>
                  <a:pt x="804" y="304"/>
                  <a:pt x="802" y="296"/>
                  <a:pt x="800" y="287"/>
                </a:cubicBezTo>
                <a:cubicBezTo>
                  <a:pt x="798" y="281"/>
                  <a:pt x="797" y="275"/>
                  <a:pt x="794" y="269"/>
                </a:cubicBezTo>
                <a:cubicBezTo>
                  <a:pt x="802" y="249"/>
                  <a:pt x="813" y="231"/>
                  <a:pt x="828" y="217"/>
                </a:cubicBezTo>
                <a:moveTo>
                  <a:pt x="787" y="375"/>
                </a:moveTo>
                <a:cubicBezTo>
                  <a:pt x="791" y="366"/>
                  <a:pt x="796" y="357"/>
                  <a:pt x="800" y="348"/>
                </a:cubicBezTo>
                <a:cubicBezTo>
                  <a:pt x="802" y="353"/>
                  <a:pt x="804" y="359"/>
                  <a:pt x="806" y="365"/>
                </a:cubicBezTo>
                <a:cubicBezTo>
                  <a:pt x="807" y="371"/>
                  <a:pt x="809" y="378"/>
                  <a:pt x="812" y="383"/>
                </a:cubicBezTo>
                <a:cubicBezTo>
                  <a:pt x="810" y="386"/>
                  <a:pt x="809" y="389"/>
                  <a:pt x="808" y="392"/>
                </a:cubicBezTo>
                <a:cubicBezTo>
                  <a:pt x="802" y="407"/>
                  <a:pt x="796" y="423"/>
                  <a:pt x="795" y="445"/>
                </a:cubicBezTo>
                <a:cubicBezTo>
                  <a:pt x="793" y="447"/>
                  <a:pt x="791" y="450"/>
                  <a:pt x="789" y="452"/>
                </a:cubicBezTo>
                <a:cubicBezTo>
                  <a:pt x="782" y="459"/>
                  <a:pt x="775" y="466"/>
                  <a:pt x="767" y="472"/>
                </a:cubicBezTo>
                <a:cubicBezTo>
                  <a:pt x="755" y="435"/>
                  <a:pt x="770" y="406"/>
                  <a:pt x="787" y="375"/>
                </a:cubicBezTo>
                <a:moveTo>
                  <a:pt x="772" y="757"/>
                </a:moveTo>
                <a:cubicBezTo>
                  <a:pt x="749" y="740"/>
                  <a:pt x="723" y="723"/>
                  <a:pt x="691" y="711"/>
                </a:cubicBezTo>
                <a:cubicBezTo>
                  <a:pt x="698" y="679"/>
                  <a:pt x="716" y="662"/>
                  <a:pt x="735" y="643"/>
                </a:cubicBezTo>
                <a:cubicBezTo>
                  <a:pt x="739" y="640"/>
                  <a:pt x="743" y="636"/>
                  <a:pt x="747" y="632"/>
                </a:cubicBezTo>
                <a:cubicBezTo>
                  <a:pt x="762" y="674"/>
                  <a:pt x="770" y="714"/>
                  <a:pt x="772" y="757"/>
                </a:cubicBezTo>
                <a:moveTo>
                  <a:pt x="723" y="635"/>
                </a:moveTo>
                <a:cubicBezTo>
                  <a:pt x="720" y="637"/>
                  <a:pt x="716" y="640"/>
                  <a:pt x="714" y="643"/>
                </a:cubicBezTo>
                <a:cubicBezTo>
                  <a:pt x="710" y="623"/>
                  <a:pt x="716" y="594"/>
                  <a:pt x="723" y="576"/>
                </a:cubicBezTo>
                <a:cubicBezTo>
                  <a:pt x="727" y="581"/>
                  <a:pt x="730" y="587"/>
                  <a:pt x="733" y="593"/>
                </a:cubicBezTo>
                <a:cubicBezTo>
                  <a:pt x="736" y="600"/>
                  <a:pt x="739" y="607"/>
                  <a:pt x="745" y="612"/>
                </a:cubicBezTo>
                <a:cubicBezTo>
                  <a:pt x="738" y="620"/>
                  <a:pt x="730" y="628"/>
                  <a:pt x="723" y="635"/>
                </a:cubicBezTo>
                <a:moveTo>
                  <a:pt x="735" y="550"/>
                </a:moveTo>
                <a:cubicBezTo>
                  <a:pt x="737" y="548"/>
                  <a:pt x="739" y="545"/>
                  <a:pt x="742" y="542"/>
                </a:cubicBezTo>
                <a:cubicBezTo>
                  <a:pt x="742" y="548"/>
                  <a:pt x="743" y="553"/>
                  <a:pt x="742" y="558"/>
                </a:cubicBezTo>
                <a:cubicBezTo>
                  <a:pt x="741" y="557"/>
                  <a:pt x="740" y="556"/>
                  <a:pt x="740" y="556"/>
                </a:cubicBezTo>
                <a:cubicBezTo>
                  <a:pt x="739" y="554"/>
                  <a:pt x="737" y="552"/>
                  <a:pt x="735" y="550"/>
                </a:cubicBezTo>
                <a:moveTo>
                  <a:pt x="609" y="241"/>
                </a:moveTo>
                <a:cubicBezTo>
                  <a:pt x="609" y="203"/>
                  <a:pt x="606" y="168"/>
                  <a:pt x="600" y="138"/>
                </a:cubicBezTo>
                <a:cubicBezTo>
                  <a:pt x="607" y="163"/>
                  <a:pt x="617" y="186"/>
                  <a:pt x="627" y="208"/>
                </a:cubicBezTo>
                <a:cubicBezTo>
                  <a:pt x="628" y="210"/>
                  <a:pt x="628" y="210"/>
                  <a:pt x="628" y="210"/>
                </a:cubicBezTo>
                <a:cubicBezTo>
                  <a:pt x="623" y="216"/>
                  <a:pt x="619" y="223"/>
                  <a:pt x="615" y="230"/>
                </a:cubicBezTo>
                <a:cubicBezTo>
                  <a:pt x="613" y="233"/>
                  <a:pt x="611" y="237"/>
                  <a:pt x="609" y="241"/>
                </a:cubicBezTo>
                <a:moveTo>
                  <a:pt x="614" y="297"/>
                </a:moveTo>
                <a:cubicBezTo>
                  <a:pt x="610" y="271"/>
                  <a:pt x="619" y="252"/>
                  <a:pt x="629" y="230"/>
                </a:cubicBezTo>
                <a:cubicBezTo>
                  <a:pt x="630" y="228"/>
                  <a:pt x="632" y="225"/>
                  <a:pt x="633" y="222"/>
                </a:cubicBezTo>
                <a:cubicBezTo>
                  <a:pt x="707" y="287"/>
                  <a:pt x="744" y="389"/>
                  <a:pt x="742" y="528"/>
                </a:cubicBezTo>
                <a:cubicBezTo>
                  <a:pt x="741" y="530"/>
                  <a:pt x="739" y="531"/>
                  <a:pt x="737" y="533"/>
                </a:cubicBezTo>
                <a:cubicBezTo>
                  <a:pt x="735" y="535"/>
                  <a:pt x="732" y="538"/>
                  <a:pt x="730" y="541"/>
                </a:cubicBezTo>
                <a:cubicBezTo>
                  <a:pt x="672" y="482"/>
                  <a:pt x="627" y="387"/>
                  <a:pt x="614" y="297"/>
                </a:cubicBezTo>
                <a:moveTo>
                  <a:pt x="632" y="462"/>
                </a:moveTo>
                <a:cubicBezTo>
                  <a:pt x="635" y="456"/>
                  <a:pt x="637" y="451"/>
                  <a:pt x="640" y="445"/>
                </a:cubicBezTo>
                <a:cubicBezTo>
                  <a:pt x="644" y="450"/>
                  <a:pt x="647" y="456"/>
                  <a:pt x="650" y="463"/>
                </a:cubicBezTo>
                <a:cubicBezTo>
                  <a:pt x="652" y="466"/>
                  <a:pt x="653" y="469"/>
                  <a:pt x="656" y="473"/>
                </a:cubicBezTo>
                <a:cubicBezTo>
                  <a:pt x="652" y="472"/>
                  <a:pt x="648" y="470"/>
                  <a:pt x="643" y="468"/>
                </a:cubicBezTo>
                <a:cubicBezTo>
                  <a:pt x="640" y="466"/>
                  <a:pt x="636" y="464"/>
                  <a:pt x="632" y="463"/>
                </a:cubicBezTo>
                <a:cubicBezTo>
                  <a:pt x="632" y="462"/>
                  <a:pt x="632" y="462"/>
                  <a:pt x="632" y="462"/>
                </a:cubicBezTo>
                <a:moveTo>
                  <a:pt x="626" y="473"/>
                </a:moveTo>
                <a:cubicBezTo>
                  <a:pt x="637" y="481"/>
                  <a:pt x="650" y="489"/>
                  <a:pt x="668" y="493"/>
                </a:cubicBezTo>
                <a:cubicBezTo>
                  <a:pt x="682" y="514"/>
                  <a:pt x="696" y="536"/>
                  <a:pt x="716" y="565"/>
                </a:cubicBezTo>
                <a:cubicBezTo>
                  <a:pt x="707" y="588"/>
                  <a:pt x="699" y="624"/>
                  <a:pt x="703" y="652"/>
                </a:cubicBezTo>
                <a:cubicBezTo>
                  <a:pt x="690" y="667"/>
                  <a:pt x="681" y="687"/>
                  <a:pt x="674" y="704"/>
                </a:cubicBezTo>
                <a:cubicBezTo>
                  <a:pt x="639" y="698"/>
                  <a:pt x="626" y="674"/>
                  <a:pt x="612" y="648"/>
                </a:cubicBezTo>
                <a:cubicBezTo>
                  <a:pt x="609" y="644"/>
                  <a:pt x="607" y="640"/>
                  <a:pt x="605" y="635"/>
                </a:cubicBezTo>
                <a:cubicBezTo>
                  <a:pt x="609" y="618"/>
                  <a:pt x="620" y="609"/>
                  <a:pt x="631" y="599"/>
                </a:cubicBezTo>
                <a:cubicBezTo>
                  <a:pt x="642" y="589"/>
                  <a:pt x="654" y="579"/>
                  <a:pt x="659" y="561"/>
                </a:cubicBezTo>
                <a:cubicBezTo>
                  <a:pt x="652" y="558"/>
                  <a:pt x="652" y="558"/>
                  <a:pt x="652" y="558"/>
                </a:cubicBezTo>
                <a:cubicBezTo>
                  <a:pt x="646" y="571"/>
                  <a:pt x="637" y="580"/>
                  <a:pt x="627" y="589"/>
                </a:cubicBezTo>
                <a:cubicBezTo>
                  <a:pt x="617" y="597"/>
                  <a:pt x="608" y="606"/>
                  <a:pt x="601" y="619"/>
                </a:cubicBezTo>
                <a:cubicBezTo>
                  <a:pt x="594" y="599"/>
                  <a:pt x="594" y="569"/>
                  <a:pt x="600" y="536"/>
                </a:cubicBezTo>
                <a:cubicBezTo>
                  <a:pt x="601" y="532"/>
                  <a:pt x="601" y="532"/>
                  <a:pt x="601" y="532"/>
                </a:cubicBezTo>
                <a:cubicBezTo>
                  <a:pt x="605" y="507"/>
                  <a:pt x="611" y="480"/>
                  <a:pt x="626" y="473"/>
                </a:cubicBezTo>
                <a:moveTo>
                  <a:pt x="493" y="469"/>
                </a:moveTo>
                <a:cubicBezTo>
                  <a:pt x="498" y="445"/>
                  <a:pt x="509" y="430"/>
                  <a:pt x="522" y="414"/>
                </a:cubicBezTo>
                <a:cubicBezTo>
                  <a:pt x="525" y="410"/>
                  <a:pt x="528" y="405"/>
                  <a:pt x="531" y="401"/>
                </a:cubicBezTo>
                <a:cubicBezTo>
                  <a:pt x="534" y="396"/>
                  <a:pt x="534" y="396"/>
                  <a:pt x="534" y="396"/>
                </a:cubicBezTo>
                <a:cubicBezTo>
                  <a:pt x="528" y="395"/>
                  <a:pt x="528" y="395"/>
                  <a:pt x="528" y="395"/>
                </a:cubicBezTo>
                <a:cubicBezTo>
                  <a:pt x="520" y="395"/>
                  <a:pt x="516" y="404"/>
                  <a:pt x="511" y="412"/>
                </a:cubicBezTo>
                <a:cubicBezTo>
                  <a:pt x="510" y="413"/>
                  <a:pt x="510" y="413"/>
                  <a:pt x="510" y="413"/>
                </a:cubicBezTo>
                <a:cubicBezTo>
                  <a:pt x="511" y="408"/>
                  <a:pt x="511" y="403"/>
                  <a:pt x="512" y="398"/>
                </a:cubicBezTo>
                <a:cubicBezTo>
                  <a:pt x="513" y="388"/>
                  <a:pt x="514" y="378"/>
                  <a:pt x="514" y="369"/>
                </a:cubicBezTo>
                <a:cubicBezTo>
                  <a:pt x="507" y="368"/>
                  <a:pt x="507" y="368"/>
                  <a:pt x="507" y="368"/>
                </a:cubicBezTo>
                <a:cubicBezTo>
                  <a:pt x="505" y="380"/>
                  <a:pt x="505" y="380"/>
                  <a:pt x="505" y="380"/>
                </a:cubicBezTo>
                <a:cubicBezTo>
                  <a:pt x="501" y="406"/>
                  <a:pt x="497" y="428"/>
                  <a:pt x="488" y="453"/>
                </a:cubicBezTo>
                <a:cubicBezTo>
                  <a:pt x="484" y="444"/>
                  <a:pt x="477" y="435"/>
                  <a:pt x="471" y="428"/>
                </a:cubicBezTo>
                <a:cubicBezTo>
                  <a:pt x="462" y="415"/>
                  <a:pt x="453" y="404"/>
                  <a:pt x="452" y="389"/>
                </a:cubicBezTo>
                <a:cubicBezTo>
                  <a:pt x="451" y="376"/>
                  <a:pt x="457" y="364"/>
                  <a:pt x="464" y="351"/>
                </a:cubicBezTo>
                <a:cubicBezTo>
                  <a:pt x="470" y="337"/>
                  <a:pt x="478" y="323"/>
                  <a:pt x="479" y="305"/>
                </a:cubicBezTo>
                <a:cubicBezTo>
                  <a:pt x="493" y="323"/>
                  <a:pt x="507" y="341"/>
                  <a:pt x="520" y="359"/>
                </a:cubicBezTo>
                <a:cubicBezTo>
                  <a:pt x="544" y="393"/>
                  <a:pt x="569" y="428"/>
                  <a:pt x="603" y="456"/>
                </a:cubicBezTo>
                <a:cubicBezTo>
                  <a:pt x="602" y="484"/>
                  <a:pt x="598" y="506"/>
                  <a:pt x="591" y="525"/>
                </a:cubicBezTo>
                <a:cubicBezTo>
                  <a:pt x="586" y="519"/>
                  <a:pt x="583" y="511"/>
                  <a:pt x="580" y="503"/>
                </a:cubicBezTo>
                <a:cubicBezTo>
                  <a:pt x="577" y="494"/>
                  <a:pt x="574" y="485"/>
                  <a:pt x="568" y="478"/>
                </a:cubicBezTo>
                <a:cubicBezTo>
                  <a:pt x="564" y="474"/>
                  <a:pt x="564" y="474"/>
                  <a:pt x="564" y="474"/>
                </a:cubicBezTo>
                <a:cubicBezTo>
                  <a:pt x="565" y="474"/>
                  <a:pt x="565" y="474"/>
                  <a:pt x="565" y="474"/>
                </a:cubicBezTo>
                <a:cubicBezTo>
                  <a:pt x="571" y="471"/>
                  <a:pt x="571" y="471"/>
                  <a:pt x="571" y="471"/>
                </a:cubicBezTo>
                <a:cubicBezTo>
                  <a:pt x="566" y="468"/>
                  <a:pt x="566" y="468"/>
                  <a:pt x="566" y="468"/>
                </a:cubicBezTo>
                <a:cubicBezTo>
                  <a:pt x="564" y="466"/>
                  <a:pt x="564" y="463"/>
                  <a:pt x="563" y="459"/>
                </a:cubicBezTo>
                <a:cubicBezTo>
                  <a:pt x="563" y="454"/>
                  <a:pt x="562" y="449"/>
                  <a:pt x="558" y="445"/>
                </a:cubicBezTo>
                <a:cubicBezTo>
                  <a:pt x="552" y="441"/>
                  <a:pt x="552" y="441"/>
                  <a:pt x="552" y="441"/>
                </a:cubicBezTo>
                <a:cubicBezTo>
                  <a:pt x="552" y="448"/>
                  <a:pt x="552" y="448"/>
                  <a:pt x="552" y="448"/>
                </a:cubicBezTo>
                <a:cubicBezTo>
                  <a:pt x="553" y="465"/>
                  <a:pt x="556" y="471"/>
                  <a:pt x="559" y="473"/>
                </a:cubicBezTo>
                <a:cubicBezTo>
                  <a:pt x="563" y="484"/>
                  <a:pt x="563" y="484"/>
                  <a:pt x="563" y="484"/>
                </a:cubicBezTo>
                <a:cubicBezTo>
                  <a:pt x="569" y="502"/>
                  <a:pt x="576" y="521"/>
                  <a:pt x="587" y="536"/>
                </a:cubicBezTo>
                <a:cubicBezTo>
                  <a:pt x="575" y="604"/>
                  <a:pt x="591" y="648"/>
                  <a:pt x="610" y="682"/>
                </a:cubicBezTo>
                <a:cubicBezTo>
                  <a:pt x="565" y="666"/>
                  <a:pt x="531" y="639"/>
                  <a:pt x="511" y="601"/>
                </a:cubicBezTo>
                <a:cubicBezTo>
                  <a:pt x="518" y="545"/>
                  <a:pt x="503" y="494"/>
                  <a:pt x="493" y="469"/>
                </a:cubicBezTo>
                <a:moveTo>
                  <a:pt x="407" y="693"/>
                </a:moveTo>
                <a:cubicBezTo>
                  <a:pt x="412" y="687"/>
                  <a:pt x="421" y="684"/>
                  <a:pt x="432" y="685"/>
                </a:cubicBezTo>
                <a:cubicBezTo>
                  <a:pt x="434" y="685"/>
                  <a:pt x="435" y="685"/>
                  <a:pt x="437" y="685"/>
                </a:cubicBezTo>
                <a:cubicBezTo>
                  <a:pt x="432" y="687"/>
                  <a:pt x="425" y="689"/>
                  <a:pt x="422" y="690"/>
                </a:cubicBezTo>
                <a:cubicBezTo>
                  <a:pt x="418" y="691"/>
                  <a:pt x="414" y="692"/>
                  <a:pt x="411" y="693"/>
                </a:cubicBezTo>
                <a:cubicBezTo>
                  <a:pt x="405" y="695"/>
                  <a:pt x="405" y="695"/>
                  <a:pt x="405" y="695"/>
                </a:cubicBezTo>
                <a:cubicBezTo>
                  <a:pt x="406" y="695"/>
                  <a:pt x="406" y="694"/>
                  <a:pt x="407" y="693"/>
                </a:cubicBezTo>
                <a:moveTo>
                  <a:pt x="465" y="714"/>
                </a:moveTo>
                <a:cubicBezTo>
                  <a:pt x="443" y="714"/>
                  <a:pt x="421" y="713"/>
                  <a:pt x="401" y="715"/>
                </a:cubicBezTo>
                <a:cubicBezTo>
                  <a:pt x="400" y="709"/>
                  <a:pt x="401" y="703"/>
                  <a:pt x="404" y="698"/>
                </a:cubicBezTo>
                <a:cubicBezTo>
                  <a:pt x="411" y="700"/>
                  <a:pt x="411" y="700"/>
                  <a:pt x="411" y="700"/>
                </a:cubicBezTo>
                <a:cubicBezTo>
                  <a:pt x="420" y="703"/>
                  <a:pt x="432" y="698"/>
                  <a:pt x="442" y="693"/>
                </a:cubicBezTo>
                <a:cubicBezTo>
                  <a:pt x="445" y="692"/>
                  <a:pt x="447" y="691"/>
                  <a:pt x="450" y="690"/>
                </a:cubicBezTo>
                <a:cubicBezTo>
                  <a:pt x="454" y="691"/>
                  <a:pt x="458" y="692"/>
                  <a:pt x="463" y="693"/>
                </a:cubicBezTo>
                <a:cubicBezTo>
                  <a:pt x="479" y="698"/>
                  <a:pt x="494" y="703"/>
                  <a:pt x="501" y="714"/>
                </a:cubicBezTo>
                <a:cubicBezTo>
                  <a:pt x="489" y="714"/>
                  <a:pt x="477" y="714"/>
                  <a:pt x="465" y="714"/>
                </a:cubicBezTo>
                <a:moveTo>
                  <a:pt x="561" y="725"/>
                </a:moveTo>
                <a:cubicBezTo>
                  <a:pt x="549" y="723"/>
                  <a:pt x="536" y="721"/>
                  <a:pt x="524" y="715"/>
                </a:cubicBezTo>
                <a:cubicBezTo>
                  <a:pt x="516" y="712"/>
                  <a:pt x="510" y="707"/>
                  <a:pt x="502" y="701"/>
                </a:cubicBezTo>
                <a:cubicBezTo>
                  <a:pt x="491" y="692"/>
                  <a:pt x="479" y="683"/>
                  <a:pt x="463" y="679"/>
                </a:cubicBezTo>
                <a:cubicBezTo>
                  <a:pt x="458" y="678"/>
                  <a:pt x="453" y="677"/>
                  <a:pt x="448" y="677"/>
                </a:cubicBezTo>
                <a:cubicBezTo>
                  <a:pt x="443" y="677"/>
                  <a:pt x="439" y="677"/>
                  <a:pt x="434" y="677"/>
                </a:cubicBezTo>
                <a:cubicBezTo>
                  <a:pt x="429" y="676"/>
                  <a:pt x="424" y="676"/>
                  <a:pt x="419" y="676"/>
                </a:cubicBezTo>
                <a:cubicBezTo>
                  <a:pt x="435" y="652"/>
                  <a:pt x="470" y="649"/>
                  <a:pt x="506" y="645"/>
                </a:cubicBezTo>
                <a:cubicBezTo>
                  <a:pt x="510" y="645"/>
                  <a:pt x="514" y="644"/>
                  <a:pt x="519" y="644"/>
                </a:cubicBezTo>
                <a:cubicBezTo>
                  <a:pt x="522" y="647"/>
                  <a:pt x="526" y="651"/>
                  <a:pt x="530" y="654"/>
                </a:cubicBezTo>
                <a:cubicBezTo>
                  <a:pt x="547" y="671"/>
                  <a:pt x="566" y="690"/>
                  <a:pt x="593" y="702"/>
                </a:cubicBezTo>
                <a:cubicBezTo>
                  <a:pt x="604" y="706"/>
                  <a:pt x="616" y="709"/>
                  <a:pt x="628" y="711"/>
                </a:cubicBezTo>
                <a:cubicBezTo>
                  <a:pt x="635" y="712"/>
                  <a:pt x="642" y="714"/>
                  <a:pt x="649" y="716"/>
                </a:cubicBezTo>
                <a:cubicBezTo>
                  <a:pt x="697" y="730"/>
                  <a:pt x="769" y="771"/>
                  <a:pt x="781" y="811"/>
                </a:cubicBezTo>
                <a:cubicBezTo>
                  <a:pt x="784" y="824"/>
                  <a:pt x="784" y="838"/>
                  <a:pt x="783" y="854"/>
                </a:cubicBezTo>
                <a:cubicBezTo>
                  <a:pt x="783" y="865"/>
                  <a:pt x="783" y="875"/>
                  <a:pt x="784" y="886"/>
                </a:cubicBezTo>
                <a:cubicBezTo>
                  <a:pt x="751" y="838"/>
                  <a:pt x="712" y="791"/>
                  <a:pt x="656" y="762"/>
                </a:cubicBezTo>
                <a:cubicBezTo>
                  <a:pt x="634" y="751"/>
                  <a:pt x="614" y="742"/>
                  <a:pt x="595" y="734"/>
                </a:cubicBezTo>
                <a:cubicBezTo>
                  <a:pt x="584" y="730"/>
                  <a:pt x="573" y="728"/>
                  <a:pt x="561" y="725"/>
                </a:cubicBezTo>
                <a:moveTo>
                  <a:pt x="575" y="896"/>
                </a:moveTo>
                <a:cubicBezTo>
                  <a:pt x="551" y="880"/>
                  <a:pt x="529" y="865"/>
                  <a:pt x="500" y="860"/>
                </a:cubicBezTo>
                <a:cubicBezTo>
                  <a:pt x="475" y="856"/>
                  <a:pt x="454" y="860"/>
                  <a:pt x="436" y="867"/>
                </a:cubicBezTo>
                <a:cubicBezTo>
                  <a:pt x="441" y="863"/>
                  <a:pt x="445" y="858"/>
                  <a:pt x="449" y="854"/>
                </a:cubicBezTo>
                <a:cubicBezTo>
                  <a:pt x="459" y="844"/>
                  <a:pt x="468" y="834"/>
                  <a:pt x="479" y="826"/>
                </a:cubicBezTo>
                <a:cubicBezTo>
                  <a:pt x="490" y="818"/>
                  <a:pt x="506" y="811"/>
                  <a:pt x="523" y="804"/>
                </a:cubicBezTo>
                <a:cubicBezTo>
                  <a:pt x="529" y="802"/>
                  <a:pt x="534" y="800"/>
                  <a:pt x="539" y="797"/>
                </a:cubicBezTo>
                <a:cubicBezTo>
                  <a:pt x="546" y="795"/>
                  <a:pt x="552" y="792"/>
                  <a:pt x="559" y="789"/>
                </a:cubicBezTo>
                <a:cubicBezTo>
                  <a:pt x="575" y="781"/>
                  <a:pt x="591" y="774"/>
                  <a:pt x="604" y="771"/>
                </a:cubicBezTo>
                <a:cubicBezTo>
                  <a:pt x="608" y="770"/>
                  <a:pt x="613" y="770"/>
                  <a:pt x="618" y="770"/>
                </a:cubicBezTo>
                <a:cubicBezTo>
                  <a:pt x="648" y="772"/>
                  <a:pt x="682" y="797"/>
                  <a:pt x="697" y="814"/>
                </a:cubicBezTo>
                <a:cubicBezTo>
                  <a:pt x="712" y="832"/>
                  <a:pt x="727" y="855"/>
                  <a:pt x="742" y="878"/>
                </a:cubicBezTo>
                <a:cubicBezTo>
                  <a:pt x="746" y="884"/>
                  <a:pt x="746" y="884"/>
                  <a:pt x="746" y="884"/>
                </a:cubicBezTo>
                <a:cubicBezTo>
                  <a:pt x="749" y="889"/>
                  <a:pt x="753" y="894"/>
                  <a:pt x="756" y="898"/>
                </a:cubicBezTo>
                <a:cubicBezTo>
                  <a:pt x="768" y="916"/>
                  <a:pt x="781" y="934"/>
                  <a:pt x="783" y="953"/>
                </a:cubicBezTo>
                <a:cubicBezTo>
                  <a:pt x="768" y="945"/>
                  <a:pt x="750" y="943"/>
                  <a:pt x="735" y="942"/>
                </a:cubicBezTo>
                <a:cubicBezTo>
                  <a:pt x="727" y="941"/>
                  <a:pt x="719" y="941"/>
                  <a:pt x="711" y="940"/>
                </a:cubicBezTo>
                <a:cubicBezTo>
                  <a:pt x="698" y="940"/>
                  <a:pt x="684" y="939"/>
                  <a:pt x="671" y="938"/>
                </a:cubicBezTo>
                <a:cubicBezTo>
                  <a:pt x="630" y="932"/>
                  <a:pt x="602" y="913"/>
                  <a:pt x="575" y="896"/>
                </a:cubicBezTo>
                <a:moveTo>
                  <a:pt x="542" y="948"/>
                </a:moveTo>
                <a:cubicBezTo>
                  <a:pt x="544" y="946"/>
                  <a:pt x="545" y="944"/>
                  <a:pt x="546" y="943"/>
                </a:cubicBezTo>
                <a:cubicBezTo>
                  <a:pt x="565" y="940"/>
                  <a:pt x="582" y="933"/>
                  <a:pt x="597" y="926"/>
                </a:cubicBezTo>
                <a:cubicBezTo>
                  <a:pt x="619" y="944"/>
                  <a:pt x="653" y="954"/>
                  <a:pt x="704" y="958"/>
                </a:cubicBezTo>
                <a:cubicBezTo>
                  <a:pt x="708" y="958"/>
                  <a:pt x="712" y="958"/>
                  <a:pt x="716" y="958"/>
                </a:cubicBezTo>
                <a:cubicBezTo>
                  <a:pt x="714" y="960"/>
                  <a:pt x="713" y="961"/>
                  <a:pt x="711" y="963"/>
                </a:cubicBezTo>
                <a:cubicBezTo>
                  <a:pt x="702" y="970"/>
                  <a:pt x="694" y="977"/>
                  <a:pt x="683" y="981"/>
                </a:cubicBezTo>
                <a:cubicBezTo>
                  <a:pt x="647" y="967"/>
                  <a:pt x="601" y="957"/>
                  <a:pt x="554" y="954"/>
                </a:cubicBezTo>
                <a:cubicBezTo>
                  <a:pt x="549" y="953"/>
                  <a:pt x="544" y="953"/>
                  <a:pt x="539" y="953"/>
                </a:cubicBezTo>
                <a:cubicBezTo>
                  <a:pt x="540" y="951"/>
                  <a:pt x="541" y="950"/>
                  <a:pt x="542" y="948"/>
                </a:cubicBezTo>
                <a:moveTo>
                  <a:pt x="561" y="974"/>
                </a:moveTo>
                <a:cubicBezTo>
                  <a:pt x="572" y="975"/>
                  <a:pt x="583" y="976"/>
                  <a:pt x="594" y="979"/>
                </a:cubicBezTo>
                <a:cubicBezTo>
                  <a:pt x="561" y="995"/>
                  <a:pt x="543" y="1028"/>
                  <a:pt x="525" y="1060"/>
                </a:cubicBezTo>
                <a:cubicBezTo>
                  <a:pt x="514" y="1081"/>
                  <a:pt x="502" y="1102"/>
                  <a:pt x="487" y="1118"/>
                </a:cubicBezTo>
                <a:cubicBezTo>
                  <a:pt x="483" y="1117"/>
                  <a:pt x="479" y="1117"/>
                  <a:pt x="476" y="1116"/>
                </a:cubicBezTo>
                <a:cubicBezTo>
                  <a:pt x="468" y="1114"/>
                  <a:pt x="460" y="1112"/>
                  <a:pt x="451" y="1112"/>
                </a:cubicBezTo>
                <a:cubicBezTo>
                  <a:pt x="450" y="1111"/>
                  <a:pt x="449" y="1111"/>
                  <a:pt x="448" y="1111"/>
                </a:cubicBezTo>
                <a:cubicBezTo>
                  <a:pt x="451" y="1100"/>
                  <a:pt x="450" y="1085"/>
                  <a:pt x="450" y="1070"/>
                </a:cubicBezTo>
                <a:cubicBezTo>
                  <a:pt x="449" y="1044"/>
                  <a:pt x="449" y="1016"/>
                  <a:pt x="461" y="1001"/>
                </a:cubicBezTo>
                <a:cubicBezTo>
                  <a:pt x="477" y="981"/>
                  <a:pt x="516" y="970"/>
                  <a:pt x="561" y="974"/>
                </a:cubicBezTo>
                <a:moveTo>
                  <a:pt x="536" y="1102"/>
                </a:moveTo>
                <a:cubicBezTo>
                  <a:pt x="541" y="1096"/>
                  <a:pt x="543" y="1088"/>
                  <a:pt x="545" y="1080"/>
                </a:cubicBezTo>
                <a:cubicBezTo>
                  <a:pt x="545" y="1080"/>
                  <a:pt x="545" y="1079"/>
                  <a:pt x="546" y="1078"/>
                </a:cubicBezTo>
                <a:cubicBezTo>
                  <a:pt x="549" y="1090"/>
                  <a:pt x="547" y="1105"/>
                  <a:pt x="541" y="1114"/>
                </a:cubicBezTo>
                <a:cubicBezTo>
                  <a:pt x="533" y="1126"/>
                  <a:pt x="533" y="1126"/>
                  <a:pt x="533" y="1126"/>
                </a:cubicBezTo>
                <a:cubicBezTo>
                  <a:pt x="523" y="1125"/>
                  <a:pt x="514" y="1125"/>
                  <a:pt x="505" y="1127"/>
                </a:cubicBezTo>
                <a:cubicBezTo>
                  <a:pt x="504" y="1124"/>
                  <a:pt x="501" y="1123"/>
                  <a:pt x="499" y="1123"/>
                </a:cubicBezTo>
                <a:cubicBezTo>
                  <a:pt x="517" y="1102"/>
                  <a:pt x="528" y="1079"/>
                  <a:pt x="540" y="1053"/>
                </a:cubicBezTo>
                <a:cubicBezTo>
                  <a:pt x="541" y="1052"/>
                  <a:pt x="542" y="1051"/>
                  <a:pt x="542" y="1049"/>
                </a:cubicBezTo>
                <a:cubicBezTo>
                  <a:pt x="542" y="1057"/>
                  <a:pt x="539" y="1066"/>
                  <a:pt x="536" y="1075"/>
                </a:cubicBezTo>
                <a:cubicBezTo>
                  <a:pt x="534" y="1083"/>
                  <a:pt x="531" y="1091"/>
                  <a:pt x="530" y="1099"/>
                </a:cubicBezTo>
                <a:cubicBezTo>
                  <a:pt x="528" y="1113"/>
                  <a:pt x="528" y="1113"/>
                  <a:pt x="528" y="1113"/>
                </a:cubicBezTo>
                <a:cubicBezTo>
                  <a:pt x="536" y="1102"/>
                  <a:pt x="536" y="1102"/>
                  <a:pt x="536" y="1102"/>
                </a:cubicBezTo>
                <a:moveTo>
                  <a:pt x="487" y="1129"/>
                </a:moveTo>
                <a:cubicBezTo>
                  <a:pt x="472" y="1134"/>
                  <a:pt x="462" y="1145"/>
                  <a:pt x="451" y="1156"/>
                </a:cubicBezTo>
                <a:cubicBezTo>
                  <a:pt x="451" y="1156"/>
                  <a:pt x="450" y="1157"/>
                  <a:pt x="450" y="1157"/>
                </a:cubicBezTo>
                <a:cubicBezTo>
                  <a:pt x="447" y="1147"/>
                  <a:pt x="446" y="1135"/>
                  <a:pt x="447" y="1121"/>
                </a:cubicBezTo>
                <a:cubicBezTo>
                  <a:pt x="462" y="1122"/>
                  <a:pt x="475" y="1125"/>
                  <a:pt x="487" y="1129"/>
                </a:cubicBezTo>
                <a:moveTo>
                  <a:pt x="279" y="1193"/>
                </a:moveTo>
                <a:cubicBezTo>
                  <a:pt x="287" y="1175"/>
                  <a:pt x="296" y="1153"/>
                  <a:pt x="293" y="1130"/>
                </a:cubicBezTo>
                <a:cubicBezTo>
                  <a:pt x="309" y="1113"/>
                  <a:pt x="321" y="1091"/>
                  <a:pt x="332" y="1070"/>
                </a:cubicBezTo>
                <a:cubicBezTo>
                  <a:pt x="346" y="1043"/>
                  <a:pt x="360" y="1015"/>
                  <a:pt x="384" y="997"/>
                </a:cubicBezTo>
                <a:cubicBezTo>
                  <a:pt x="406" y="982"/>
                  <a:pt x="439" y="980"/>
                  <a:pt x="472" y="978"/>
                </a:cubicBezTo>
                <a:cubicBezTo>
                  <a:pt x="430" y="1001"/>
                  <a:pt x="403" y="1041"/>
                  <a:pt x="376" y="1080"/>
                </a:cubicBezTo>
                <a:cubicBezTo>
                  <a:pt x="359" y="1106"/>
                  <a:pt x="342" y="1132"/>
                  <a:pt x="320" y="1153"/>
                </a:cubicBezTo>
                <a:cubicBezTo>
                  <a:pt x="308" y="1172"/>
                  <a:pt x="293" y="1188"/>
                  <a:pt x="276" y="1202"/>
                </a:cubicBezTo>
                <a:cubicBezTo>
                  <a:pt x="277" y="1199"/>
                  <a:pt x="278" y="1196"/>
                  <a:pt x="279" y="1193"/>
                </a:cubicBezTo>
                <a:moveTo>
                  <a:pt x="438" y="1112"/>
                </a:moveTo>
                <a:cubicBezTo>
                  <a:pt x="438" y="1112"/>
                  <a:pt x="438" y="1112"/>
                  <a:pt x="438" y="1112"/>
                </a:cubicBezTo>
                <a:cubicBezTo>
                  <a:pt x="435" y="1112"/>
                  <a:pt x="431" y="1112"/>
                  <a:pt x="429" y="1116"/>
                </a:cubicBezTo>
                <a:cubicBezTo>
                  <a:pt x="428" y="1117"/>
                  <a:pt x="428" y="1117"/>
                  <a:pt x="428" y="1117"/>
                </a:cubicBezTo>
                <a:cubicBezTo>
                  <a:pt x="428" y="1118"/>
                  <a:pt x="428" y="1118"/>
                  <a:pt x="428" y="1118"/>
                </a:cubicBezTo>
                <a:cubicBezTo>
                  <a:pt x="428" y="1121"/>
                  <a:pt x="430" y="1123"/>
                  <a:pt x="432" y="1123"/>
                </a:cubicBezTo>
                <a:cubicBezTo>
                  <a:pt x="434" y="1123"/>
                  <a:pt x="435" y="1123"/>
                  <a:pt x="436" y="1122"/>
                </a:cubicBezTo>
                <a:cubicBezTo>
                  <a:pt x="437" y="1122"/>
                  <a:pt x="437" y="1122"/>
                  <a:pt x="437" y="1122"/>
                </a:cubicBezTo>
                <a:cubicBezTo>
                  <a:pt x="434" y="1142"/>
                  <a:pt x="430" y="1159"/>
                  <a:pt x="424" y="1173"/>
                </a:cubicBezTo>
                <a:cubicBezTo>
                  <a:pt x="419" y="1188"/>
                  <a:pt x="419" y="1188"/>
                  <a:pt x="419" y="1188"/>
                </a:cubicBezTo>
                <a:cubicBezTo>
                  <a:pt x="423" y="1184"/>
                  <a:pt x="423" y="1184"/>
                  <a:pt x="423" y="1184"/>
                </a:cubicBezTo>
                <a:cubicBezTo>
                  <a:pt x="423" y="1184"/>
                  <a:pt x="423" y="1184"/>
                  <a:pt x="423" y="1184"/>
                </a:cubicBezTo>
                <a:cubicBezTo>
                  <a:pt x="417" y="1194"/>
                  <a:pt x="404" y="1201"/>
                  <a:pt x="384" y="1207"/>
                </a:cubicBezTo>
                <a:cubicBezTo>
                  <a:pt x="386" y="1204"/>
                  <a:pt x="386" y="1204"/>
                  <a:pt x="386" y="1204"/>
                </a:cubicBezTo>
                <a:cubicBezTo>
                  <a:pt x="380" y="1208"/>
                  <a:pt x="380" y="1208"/>
                  <a:pt x="380" y="1208"/>
                </a:cubicBezTo>
                <a:cubicBezTo>
                  <a:pt x="372" y="1210"/>
                  <a:pt x="363" y="1212"/>
                  <a:pt x="353" y="1213"/>
                </a:cubicBezTo>
                <a:cubicBezTo>
                  <a:pt x="358" y="1197"/>
                  <a:pt x="356" y="1181"/>
                  <a:pt x="354" y="1167"/>
                </a:cubicBezTo>
                <a:cubicBezTo>
                  <a:pt x="353" y="1156"/>
                  <a:pt x="351" y="1145"/>
                  <a:pt x="354" y="1134"/>
                </a:cubicBezTo>
                <a:cubicBezTo>
                  <a:pt x="356" y="1124"/>
                  <a:pt x="369" y="1110"/>
                  <a:pt x="379" y="1098"/>
                </a:cubicBezTo>
                <a:cubicBezTo>
                  <a:pt x="385" y="1091"/>
                  <a:pt x="391" y="1085"/>
                  <a:pt x="395" y="1080"/>
                </a:cubicBezTo>
                <a:cubicBezTo>
                  <a:pt x="399" y="1074"/>
                  <a:pt x="402" y="1069"/>
                  <a:pt x="406" y="1064"/>
                </a:cubicBezTo>
                <a:cubicBezTo>
                  <a:pt x="419" y="1045"/>
                  <a:pt x="430" y="1030"/>
                  <a:pt x="444" y="1016"/>
                </a:cubicBezTo>
                <a:cubicBezTo>
                  <a:pt x="442" y="1033"/>
                  <a:pt x="441" y="1054"/>
                  <a:pt x="440" y="1075"/>
                </a:cubicBezTo>
                <a:cubicBezTo>
                  <a:pt x="440" y="1087"/>
                  <a:pt x="439" y="1100"/>
                  <a:pt x="438" y="1112"/>
                </a:cubicBezTo>
                <a:moveTo>
                  <a:pt x="439" y="1161"/>
                </a:moveTo>
                <a:cubicBezTo>
                  <a:pt x="438" y="1166"/>
                  <a:pt x="436" y="1171"/>
                  <a:pt x="434" y="1175"/>
                </a:cubicBezTo>
                <a:cubicBezTo>
                  <a:pt x="435" y="1171"/>
                  <a:pt x="435" y="1171"/>
                  <a:pt x="435" y="1171"/>
                </a:cubicBezTo>
                <a:cubicBezTo>
                  <a:pt x="436" y="1168"/>
                  <a:pt x="438" y="1164"/>
                  <a:pt x="439" y="1161"/>
                </a:cubicBezTo>
                <a:moveTo>
                  <a:pt x="343" y="1215"/>
                </a:moveTo>
                <a:cubicBezTo>
                  <a:pt x="338" y="1216"/>
                  <a:pt x="334" y="1217"/>
                  <a:pt x="329" y="1218"/>
                </a:cubicBezTo>
                <a:cubicBezTo>
                  <a:pt x="324" y="1219"/>
                  <a:pt x="318" y="1220"/>
                  <a:pt x="313" y="1221"/>
                </a:cubicBezTo>
                <a:cubicBezTo>
                  <a:pt x="306" y="1224"/>
                  <a:pt x="306" y="1224"/>
                  <a:pt x="306" y="1224"/>
                </a:cubicBezTo>
                <a:cubicBezTo>
                  <a:pt x="312" y="1228"/>
                  <a:pt x="312" y="1228"/>
                  <a:pt x="312" y="1228"/>
                </a:cubicBezTo>
                <a:cubicBezTo>
                  <a:pt x="317" y="1231"/>
                  <a:pt x="323" y="1230"/>
                  <a:pt x="329" y="1228"/>
                </a:cubicBezTo>
                <a:cubicBezTo>
                  <a:pt x="332" y="1227"/>
                  <a:pt x="336" y="1227"/>
                  <a:pt x="339" y="1226"/>
                </a:cubicBezTo>
                <a:cubicBezTo>
                  <a:pt x="337" y="1234"/>
                  <a:pt x="336" y="1241"/>
                  <a:pt x="333" y="1246"/>
                </a:cubicBezTo>
                <a:cubicBezTo>
                  <a:pt x="330" y="1253"/>
                  <a:pt x="330" y="1253"/>
                  <a:pt x="330" y="1253"/>
                </a:cubicBezTo>
                <a:cubicBezTo>
                  <a:pt x="316" y="1254"/>
                  <a:pt x="303" y="1254"/>
                  <a:pt x="288" y="1253"/>
                </a:cubicBezTo>
                <a:cubicBezTo>
                  <a:pt x="278" y="1252"/>
                  <a:pt x="268" y="1251"/>
                  <a:pt x="257" y="1249"/>
                </a:cubicBezTo>
                <a:cubicBezTo>
                  <a:pt x="248" y="1249"/>
                  <a:pt x="239" y="1248"/>
                  <a:pt x="230" y="1247"/>
                </a:cubicBezTo>
                <a:cubicBezTo>
                  <a:pt x="242" y="1239"/>
                  <a:pt x="254" y="1231"/>
                  <a:pt x="265" y="1222"/>
                </a:cubicBezTo>
                <a:cubicBezTo>
                  <a:pt x="264" y="1234"/>
                  <a:pt x="264" y="1234"/>
                  <a:pt x="264" y="1234"/>
                </a:cubicBezTo>
                <a:cubicBezTo>
                  <a:pt x="270" y="1219"/>
                  <a:pt x="270" y="1219"/>
                  <a:pt x="270" y="1219"/>
                </a:cubicBezTo>
                <a:cubicBezTo>
                  <a:pt x="282" y="1209"/>
                  <a:pt x="294" y="1199"/>
                  <a:pt x="305" y="1189"/>
                </a:cubicBezTo>
                <a:cubicBezTo>
                  <a:pt x="308" y="1187"/>
                  <a:pt x="308" y="1187"/>
                  <a:pt x="308" y="1187"/>
                </a:cubicBezTo>
                <a:cubicBezTo>
                  <a:pt x="308" y="1188"/>
                  <a:pt x="308" y="1188"/>
                  <a:pt x="309" y="1189"/>
                </a:cubicBezTo>
                <a:cubicBezTo>
                  <a:pt x="309" y="1190"/>
                  <a:pt x="309" y="1191"/>
                  <a:pt x="309" y="1192"/>
                </a:cubicBezTo>
                <a:cubicBezTo>
                  <a:pt x="309" y="1194"/>
                  <a:pt x="308" y="1197"/>
                  <a:pt x="308" y="1199"/>
                </a:cubicBezTo>
                <a:cubicBezTo>
                  <a:pt x="316" y="1200"/>
                  <a:pt x="316" y="1200"/>
                  <a:pt x="316" y="1200"/>
                </a:cubicBezTo>
                <a:cubicBezTo>
                  <a:pt x="316" y="1197"/>
                  <a:pt x="316" y="1195"/>
                  <a:pt x="316" y="1192"/>
                </a:cubicBezTo>
                <a:cubicBezTo>
                  <a:pt x="318" y="1176"/>
                  <a:pt x="325" y="1167"/>
                  <a:pt x="334" y="1157"/>
                </a:cubicBezTo>
                <a:cubicBezTo>
                  <a:pt x="337" y="1153"/>
                  <a:pt x="340" y="1149"/>
                  <a:pt x="343" y="1145"/>
                </a:cubicBezTo>
                <a:cubicBezTo>
                  <a:pt x="348" y="1166"/>
                  <a:pt x="345" y="1190"/>
                  <a:pt x="343" y="1215"/>
                </a:cubicBezTo>
                <a:cubicBezTo>
                  <a:pt x="343" y="1215"/>
                  <a:pt x="343" y="1215"/>
                  <a:pt x="343" y="1215"/>
                </a:cubicBezTo>
                <a:moveTo>
                  <a:pt x="348" y="1233"/>
                </a:moveTo>
                <a:cubicBezTo>
                  <a:pt x="349" y="1230"/>
                  <a:pt x="349" y="1227"/>
                  <a:pt x="350" y="1225"/>
                </a:cubicBezTo>
                <a:cubicBezTo>
                  <a:pt x="353" y="1224"/>
                  <a:pt x="356" y="1224"/>
                  <a:pt x="359" y="1223"/>
                </a:cubicBezTo>
                <a:cubicBezTo>
                  <a:pt x="362" y="1223"/>
                  <a:pt x="366" y="1222"/>
                  <a:pt x="369" y="1221"/>
                </a:cubicBezTo>
                <a:cubicBezTo>
                  <a:pt x="363" y="1229"/>
                  <a:pt x="353" y="1237"/>
                  <a:pt x="344" y="1244"/>
                </a:cubicBezTo>
                <a:cubicBezTo>
                  <a:pt x="346" y="1240"/>
                  <a:pt x="347" y="1237"/>
                  <a:pt x="348" y="1233"/>
                </a:cubicBezTo>
                <a:moveTo>
                  <a:pt x="414" y="1252"/>
                </a:moveTo>
                <a:cubicBezTo>
                  <a:pt x="399" y="1252"/>
                  <a:pt x="385" y="1252"/>
                  <a:pt x="371" y="1252"/>
                </a:cubicBezTo>
                <a:cubicBezTo>
                  <a:pt x="364" y="1252"/>
                  <a:pt x="357" y="1253"/>
                  <a:pt x="350" y="1253"/>
                </a:cubicBezTo>
                <a:cubicBezTo>
                  <a:pt x="354" y="1249"/>
                  <a:pt x="358" y="1245"/>
                  <a:pt x="362" y="1242"/>
                </a:cubicBezTo>
                <a:cubicBezTo>
                  <a:pt x="371" y="1234"/>
                  <a:pt x="381" y="1227"/>
                  <a:pt x="388" y="1216"/>
                </a:cubicBezTo>
                <a:cubicBezTo>
                  <a:pt x="416" y="1212"/>
                  <a:pt x="434" y="1195"/>
                  <a:pt x="452" y="1179"/>
                </a:cubicBezTo>
                <a:cubicBezTo>
                  <a:pt x="474" y="1158"/>
                  <a:pt x="495" y="1139"/>
                  <a:pt x="539" y="1144"/>
                </a:cubicBezTo>
                <a:cubicBezTo>
                  <a:pt x="528" y="1150"/>
                  <a:pt x="520" y="1160"/>
                  <a:pt x="512" y="1169"/>
                </a:cubicBezTo>
                <a:cubicBezTo>
                  <a:pt x="508" y="1173"/>
                  <a:pt x="504" y="1179"/>
                  <a:pt x="499" y="1183"/>
                </a:cubicBezTo>
                <a:cubicBezTo>
                  <a:pt x="479" y="1202"/>
                  <a:pt x="452" y="1211"/>
                  <a:pt x="423" y="1221"/>
                </a:cubicBezTo>
                <a:cubicBezTo>
                  <a:pt x="410" y="1225"/>
                  <a:pt x="397" y="1229"/>
                  <a:pt x="384" y="1235"/>
                </a:cubicBezTo>
                <a:cubicBezTo>
                  <a:pt x="371" y="1241"/>
                  <a:pt x="371" y="1241"/>
                  <a:pt x="371" y="1241"/>
                </a:cubicBezTo>
                <a:cubicBezTo>
                  <a:pt x="386" y="1242"/>
                  <a:pt x="386" y="1242"/>
                  <a:pt x="386" y="1242"/>
                </a:cubicBezTo>
                <a:cubicBezTo>
                  <a:pt x="400" y="1243"/>
                  <a:pt x="415" y="1236"/>
                  <a:pt x="428" y="1230"/>
                </a:cubicBezTo>
                <a:cubicBezTo>
                  <a:pt x="434" y="1228"/>
                  <a:pt x="439" y="1225"/>
                  <a:pt x="445" y="1223"/>
                </a:cubicBezTo>
                <a:cubicBezTo>
                  <a:pt x="438" y="1234"/>
                  <a:pt x="429" y="1243"/>
                  <a:pt x="418" y="1249"/>
                </a:cubicBezTo>
                <a:cubicBezTo>
                  <a:pt x="414" y="1252"/>
                  <a:pt x="414" y="1252"/>
                  <a:pt x="414" y="1252"/>
                </a:cubicBezTo>
                <a:moveTo>
                  <a:pt x="551" y="1226"/>
                </a:moveTo>
                <a:cubicBezTo>
                  <a:pt x="522" y="1243"/>
                  <a:pt x="478" y="1249"/>
                  <a:pt x="432" y="1251"/>
                </a:cubicBezTo>
                <a:cubicBezTo>
                  <a:pt x="445" y="1243"/>
                  <a:pt x="453" y="1230"/>
                  <a:pt x="459" y="1217"/>
                </a:cubicBezTo>
                <a:cubicBezTo>
                  <a:pt x="468" y="1215"/>
                  <a:pt x="474" y="1211"/>
                  <a:pt x="481" y="1207"/>
                </a:cubicBezTo>
                <a:cubicBezTo>
                  <a:pt x="484" y="1205"/>
                  <a:pt x="487" y="1203"/>
                  <a:pt x="491" y="1201"/>
                </a:cubicBezTo>
                <a:cubicBezTo>
                  <a:pt x="486" y="1213"/>
                  <a:pt x="478" y="1220"/>
                  <a:pt x="471" y="1226"/>
                </a:cubicBezTo>
                <a:cubicBezTo>
                  <a:pt x="456" y="1237"/>
                  <a:pt x="456" y="1237"/>
                  <a:pt x="456" y="1237"/>
                </a:cubicBezTo>
                <a:cubicBezTo>
                  <a:pt x="474" y="1232"/>
                  <a:pt x="474" y="1232"/>
                  <a:pt x="474" y="1232"/>
                </a:cubicBezTo>
                <a:cubicBezTo>
                  <a:pt x="486" y="1229"/>
                  <a:pt x="502" y="1212"/>
                  <a:pt x="505" y="1191"/>
                </a:cubicBezTo>
                <a:cubicBezTo>
                  <a:pt x="527" y="1165"/>
                  <a:pt x="564" y="1154"/>
                  <a:pt x="600" y="1143"/>
                </a:cubicBezTo>
                <a:cubicBezTo>
                  <a:pt x="612" y="1139"/>
                  <a:pt x="624" y="1136"/>
                  <a:pt x="635" y="1132"/>
                </a:cubicBezTo>
                <a:cubicBezTo>
                  <a:pt x="631" y="1137"/>
                  <a:pt x="627" y="1143"/>
                  <a:pt x="622" y="1149"/>
                </a:cubicBezTo>
                <a:cubicBezTo>
                  <a:pt x="603" y="1178"/>
                  <a:pt x="582" y="1207"/>
                  <a:pt x="551" y="1226"/>
                </a:cubicBezTo>
                <a:moveTo>
                  <a:pt x="778" y="1200"/>
                </a:moveTo>
                <a:cubicBezTo>
                  <a:pt x="777" y="1208"/>
                  <a:pt x="777" y="1216"/>
                  <a:pt x="776" y="1223"/>
                </a:cubicBezTo>
                <a:cubicBezTo>
                  <a:pt x="759" y="1217"/>
                  <a:pt x="740" y="1213"/>
                  <a:pt x="719" y="1211"/>
                </a:cubicBezTo>
                <a:cubicBezTo>
                  <a:pt x="672" y="1208"/>
                  <a:pt x="626" y="1217"/>
                  <a:pt x="585" y="1224"/>
                </a:cubicBezTo>
                <a:cubicBezTo>
                  <a:pt x="582" y="1225"/>
                  <a:pt x="579" y="1225"/>
                  <a:pt x="577" y="1226"/>
                </a:cubicBezTo>
                <a:cubicBezTo>
                  <a:pt x="579" y="1223"/>
                  <a:pt x="582" y="1221"/>
                  <a:pt x="585" y="1219"/>
                </a:cubicBezTo>
                <a:cubicBezTo>
                  <a:pt x="595" y="1211"/>
                  <a:pt x="605" y="1202"/>
                  <a:pt x="614" y="1193"/>
                </a:cubicBezTo>
                <a:cubicBezTo>
                  <a:pt x="612" y="1195"/>
                  <a:pt x="611" y="1197"/>
                  <a:pt x="610" y="1199"/>
                </a:cubicBezTo>
                <a:cubicBezTo>
                  <a:pt x="606" y="1204"/>
                  <a:pt x="605" y="1206"/>
                  <a:pt x="604" y="1208"/>
                </a:cubicBezTo>
                <a:cubicBezTo>
                  <a:pt x="601" y="1218"/>
                  <a:pt x="601" y="1218"/>
                  <a:pt x="601" y="1218"/>
                </a:cubicBezTo>
                <a:cubicBezTo>
                  <a:pt x="609" y="1212"/>
                  <a:pt x="609" y="1212"/>
                  <a:pt x="609" y="1212"/>
                </a:cubicBezTo>
                <a:cubicBezTo>
                  <a:pt x="622" y="1205"/>
                  <a:pt x="628" y="1188"/>
                  <a:pt x="635" y="1171"/>
                </a:cubicBezTo>
                <a:cubicBezTo>
                  <a:pt x="645" y="1149"/>
                  <a:pt x="655" y="1125"/>
                  <a:pt x="677" y="1122"/>
                </a:cubicBezTo>
                <a:cubicBezTo>
                  <a:pt x="680" y="1122"/>
                  <a:pt x="683" y="1122"/>
                  <a:pt x="686" y="1122"/>
                </a:cubicBezTo>
                <a:cubicBezTo>
                  <a:pt x="726" y="1125"/>
                  <a:pt x="757" y="1139"/>
                  <a:pt x="781" y="1165"/>
                </a:cubicBezTo>
                <a:cubicBezTo>
                  <a:pt x="779" y="1176"/>
                  <a:pt x="778" y="1188"/>
                  <a:pt x="778" y="1200"/>
                </a:cubicBezTo>
                <a:moveTo>
                  <a:pt x="769" y="1125"/>
                </a:moveTo>
                <a:cubicBezTo>
                  <a:pt x="736" y="1110"/>
                  <a:pt x="712" y="1098"/>
                  <a:pt x="678" y="1099"/>
                </a:cubicBezTo>
                <a:cubicBezTo>
                  <a:pt x="658" y="1099"/>
                  <a:pt x="640" y="1107"/>
                  <a:pt x="624" y="1114"/>
                </a:cubicBezTo>
                <a:cubicBezTo>
                  <a:pt x="607" y="1122"/>
                  <a:pt x="590" y="1129"/>
                  <a:pt x="570" y="1130"/>
                </a:cubicBezTo>
                <a:cubicBezTo>
                  <a:pt x="561" y="1131"/>
                  <a:pt x="552" y="1129"/>
                  <a:pt x="543" y="1128"/>
                </a:cubicBezTo>
                <a:cubicBezTo>
                  <a:pt x="542" y="1127"/>
                  <a:pt x="540" y="1127"/>
                  <a:pt x="538" y="1127"/>
                </a:cubicBezTo>
                <a:cubicBezTo>
                  <a:pt x="546" y="1119"/>
                  <a:pt x="546" y="1119"/>
                  <a:pt x="546" y="1119"/>
                </a:cubicBezTo>
                <a:cubicBezTo>
                  <a:pt x="561" y="1103"/>
                  <a:pt x="557" y="1085"/>
                  <a:pt x="554" y="1067"/>
                </a:cubicBezTo>
                <a:cubicBezTo>
                  <a:pt x="551" y="1055"/>
                  <a:pt x="549" y="1043"/>
                  <a:pt x="551" y="1033"/>
                </a:cubicBezTo>
                <a:cubicBezTo>
                  <a:pt x="554" y="1023"/>
                  <a:pt x="576" y="1005"/>
                  <a:pt x="590" y="997"/>
                </a:cubicBezTo>
                <a:cubicBezTo>
                  <a:pt x="611" y="985"/>
                  <a:pt x="632" y="985"/>
                  <a:pt x="660" y="995"/>
                </a:cubicBezTo>
                <a:cubicBezTo>
                  <a:pt x="645" y="1007"/>
                  <a:pt x="624" y="1012"/>
                  <a:pt x="603" y="1017"/>
                </a:cubicBezTo>
                <a:cubicBezTo>
                  <a:pt x="595" y="1019"/>
                  <a:pt x="587" y="1021"/>
                  <a:pt x="579" y="1023"/>
                </a:cubicBezTo>
                <a:cubicBezTo>
                  <a:pt x="561" y="1029"/>
                  <a:pt x="561" y="1029"/>
                  <a:pt x="561" y="1029"/>
                </a:cubicBezTo>
                <a:cubicBezTo>
                  <a:pt x="580" y="1030"/>
                  <a:pt x="580" y="1030"/>
                  <a:pt x="580" y="1030"/>
                </a:cubicBezTo>
                <a:cubicBezTo>
                  <a:pt x="590" y="1031"/>
                  <a:pt x="607" y="1027"/>
                  <a:pt x="617" y="1023"/>
                </a:cubicBezTo>
                <a:cubicBezTo>
                  <a:pt x="616" y="1026"/>
                  <a:pt x="615" y="1029"/>
                  <a:pt x="613" y="1032"/>
                </a:cubicBezTo>
                <a:cubicBezTo>
                  <a:pt x="610" y="1036"/>
                  <a:pt x="607" y="1041"/>
                  <a:pt x="606" y="1046"/>
                </a:cubicBezTo>
                <a:cubicBezTo>
                  <a:pt x="613" y="1048"/>
                  <a:pt x="613" y="1048"/>
                  <a:pt x="613" y="1048"/>
                </a:cubicBezTo>
                <a:cubicBezTo>
                  <a:pt x="625" y="1022"/>
                  <a:pt x="649" y="1010"/>
                  <a:pt x="672" y="1002"/>
                </a:cubicBezTo>
                <a:cubicBezTo>
                  <a:pt x="680" y="1008"/>
                  <a:pt x="690" y="1014"/>
                  <a:pt x="699" y="1019"/>
                </a:cubicBezTo>
                <a:cubicBezTo>
                  <a:pt x="742" y="1045"/>
                  <a:pt x="786" y="1072"/>
                  <a:pt x="782" y="1131"/>
                </a:cubicBezTo>
                <a:cubicBezTo>
                  <a:pt x="778" y="1129"/>
                  <a:pt x="773" y="1127"/>
                  <a:pt x="769" y="1125"/>
                </a:cubicBezTo>
                <a:moveTo>
                  <a:pt x="764" y="1026"/>
                </a:moveTo>
                <a:cubicBezTo>
                  <a:pt x="744" y="1011"/>
                  <a:pt x="722" y="996"/>
                  <a:pt x="695" y="986"/>
                </a:cubicBezTo>
                <a:cubicBezTo>
                  <a:pt x="708" y="972"/>
                  <a:pt x="730" y="959"/>
                  <a:pt x="753" y="961"/>
                </a:cubicBezTo>
                <a:cubicBezTo>
                  <a:pt x="766" y="962"/>
                  <a:pt x="777" y="967"/>
                  <a:pt x="786" y="975"/>
                </a:cubicBezTo>
                <a:cubicBezTo>
                  <a:pt x="784" y="994"/>
                  <a:pt x="782" y="1020"/>
                  <a:pt x="783" y="1039"/>
                </a:cubicBezTo>
                <a:cubicBezTo>
                  <a:pt x="776" y="1035"/>
                  <a:pt x="770" y="1030"/>
                  <a:pt x="764" y="1026"/>
                </a:cubicBezTo>
                <a:moveTo>
                  <a:pt x="800" y="2162"/>
                </a:moveTo>
                <a:cubicBezTo>
                  <a:pt x="797" y="2162"/>
                  <a:pt x="795" y="2163"/>
                  <a:pt x="793" y="2164"/>
                </a:cubicBezTo>
                <a:cubicBezTo>
                  <a:pt x="793" y="2164"/>
                  <a:pt x="792" y="2165"/>
                  <a:pt x="791" y="2165"/>
                </a:cubicBezTo>
                <a:cubicBezTo>
                  <a:pt x="791" y="2164"/>
                  <a:pt x="790" y="2162"/>
                  <a:pt x="790" y="2161"/>
                </a:cubicBezTo>
                <a:cubicBezTo>
                  <a:pt x="790" y="2160"/>
                  <a:pt x="789" y="2158"/>
                  <a:pt x="789" y="2156"/>
                </a:cubicBezTo>
                <a:cubicBezTo>
                  <a:pt x="794" y="2155"/>
                  <a:pt x="797" y="2152"/>
                  <a:pt x="800" y="2150"/>
                </a:cubicBezTo>
                <a:cubicBezTo>
                  <a:pt x="800" y="2149"/>
                  <a:pt x="801" y="2148"/>
                  <a:pt x="801" y="2148"/>
                </a:cubicBezTo>
                <a:cubicBezTo>
                  <a:pt x="801" y="2148"/>
                  <a:pt x="802" y="2149"/>
                  <a:pt x="802" y="2149"/>
                </a:cubicBezTo>
                <a:cubicBezTo>
                  <a:pt x="803" y="2150"/>
                  <a:pt x="803" y="2150"/>
                  <a:pt x="803" y="2150"/>
                </a:cubicBezTo>
                <a:cubicBezTo>
                  <a:pt x="800" y="2152"/>
                  <a:pt x="798" y="2155"/>
                  <a:pt x="798" y="2158"/>
                </a:cubicBezTo>
                <a:cubicBezTo>
                  <a:pt x="798" y="2159"/>
                  <a:pt x="798" y="2161"/>
                  <a:pt x="800" y="2162"/>
                </a:cubicBezTo>
                <a:moveTo>
                  <a:pt x="816" y="2162"/>
                </a:moveTo>
                <a:cubicBezTo>
                  <a:pt x="814" y="2162"/>
                  <a:pt x="811" y="2162"/>
                  <a:pt x="808" y="2163"/>
                </a:cubicBezTo>
                <a:cubicBezTo>
                  <a:pt x="807" y="2159"/>
                  <a:pt x="807" y="2159"/>
                  <a:pt x="807" y="2159"/>
                </a:cubicBezTo>
                <a:cubicBezTo>
                  <a:pt x="807" y="2159"/>
                  <a:pt x="809" y="2158"/>
                  <a:pt x="810" y="2157"/>
                </a:cubicBezTo>
                <a:cubicBezTo>
                  <a:pt x="811" y="2156"/>
                  <a:pt x="813" y="2155"/>
                  <a:pt x="814" y="2153"/>
                </a:cubicBezTo>
                <a:cubicBezTo>
                  <a:pt x="818" y="2156"/>
                  <a:pt x="821" y="2159"/>
                  <a:pt x="826" y="2159"/>
                </a:cubicBezTo>
                <a:cubicBezTo>
                  <a:pt x="825" y="2161"/>
                  <a:pt x="822" y="2162"/>
                  <a:pt x="816" y="2162"/>
                </a:cubicBezTo>
                <a:moveTo>
                  <a:pt x="845" y="1886"/>
                </a:moveTo>
                <a:cubicBezTo>
                  <a:pt x="846" y="1886"/>
                  <a:pt x="846" y="1885"/>
                  <a:pt x="847" y="1884"/>
                </a:cubicBezTo>
                <a:cubicBezTo>
                  <a:pt x="847" y="1886"/>
                  <a:pt x="847" y="1886"/>
                  <a:pt x="847" y="1886"/>
                </a:cubicBezTo>
                <a:cubicBezTo>
                  <a:pt x="846" y="1886"/>
                  <a:pt x="846" y="1887"/>
                  <a:pt x="845" y="1886"/>
                </a:cubicBezTo>
                <a:moveTo>
                  <a:pt x="847" y="1871"/>
                </a:moveTo>
                <a:cubicBezTo>
                  <a:pt x="847" y="1871"/>
                  <a:pt x="847" y="1871"/>
                  <a:pt x="847" y="1871"/>
                </a:cubicBezTo>
                <a:cubicBezTo>
                  <a:pt x="847" y="1870"/>
                  <a:pt x="847" y="1870"/>
                  <a:pt x="848" y="1870"/>
                </a:cubicBezTo>
                <a:cubicBezTo>
                  <a:pt x="848" y="1871"/>
                  <a:pt x="848" y="1871"/>
                  <a:pt x="848" y="1871"/>
                </a:cubicBezTo>
                <a:cubicBezTo>
                  <a:pt x="847" y="1871"/>
                  <a:pt x="847" y="1871"/>
                  <a:pt x="847" y="1871"/>
                </a:cubicBezTo>
                <a:moveTo>
                  <a:pt x="1083" y="1339"/>
                </a:moveTo>
                <a:cubicBezTo>
                  <a:pt x="1082" y="1341"/>
                  <a:pt x="1082" y="1341"/>
                  <a:pt x="1082" y="1341"/>
                </a:cubicBezTo>
                <a:cubicBezTo>
                  <a:pt x="1078" y="1360"/>
                  <a:pt x="1074" y="1380"/>
                  <a:pt x="1071" y="1401"/>
                </a:cubicBezTo>
                <a:cubicBezTo>
                  <a:pt x="1064" y="1399"/>
                  <a:pt x="1057" y="1388"/>
                  <a:pt x="1050" y="1379"/>
                </a:cubicBezTo>
                <a:cubicBezTo>
                  <a:pt x="1046" y="1374"/>
                  <a:pt x="1042" y="1368"/>
                  <a:pt x="1038" y="1364"/>
                </a:cubicBezTo>
                <a:cubicBezTo>
                  <a:pt x="1007" y="1333"/>
                  <a:pt x="961" y="1314"/>
                  <a:pt x="916" y="1295"/>
                </a:cubicBezTo>
                <a:cubicBezTo>
                  <a:pt x="915" y="1295"/>
                  <a:pt x="915" y="1295"/>
                  <a:pt x="915" y="1295"/>
                </a:cubicBezTo>
                <a:cubicBezTo>
                  <a:pt x="935" y="1290"/>
                  <a:pt x="958" y="1288"/>
                  <a:pt x="980" y="1289"/>
                </a:cubicBezTo>
                <a:cubicBezTo>
                  <a:pt x="1029" y="1293"/>
                  <a:pt x="1067" y="1312"/>
                  <a:pt x="1083" y="1339"/>
                </a:cubicBezTo>
                <a:moveTo>
                  <a:pt x="1117" y="1258"/>
                </a:moveTo>
                <a:cubicBezTo>
                  <a:pt x="1118" y="1262"/>
                  <a:pt x="1119" y="1266"/>
                  <a:pt x="1120" y="1270"/>
                </a:cubicBezTo>
                <a:cubicBezTo>
                  <a:pt x="1121" y="1275"/>
                  <a:pt x="1122" y="1279"/>
                  <a:pt x="1123" y="1284"/>
                </a:cubicBezTo>
                <a:cubicBezTo>
                  <a:pt x="1098" y="1276"/>
                  <a:pt x="1069" y="1271"/>
                  <a:pt x="1038" y="1269"/>
                </a:cubicBezTo>
                <a:cubicBezTo>
                  <a:pt x="1040" y="1263"/>
                  <a:pt x="1040" y="1263"/>
                  <a:pt x="1040" y="1263"/>
                </a:cubicBezTo>
                <a:cubicBezTo>
                  <a:pt x="1016" y="1251"/>
                  <a:pt x="998" y="1233"/>
                  <a:pt x="989" y="1209"/>
                </a:cubicBezTo>
                <a:cubicBezTo>
                  <a:pt x="1025" y="1225"/>
                  <a:pt x="1068" y="1244"/>
                  <a:pt x="1117" y="1258"/>
                </a:cubicBezTo>
                <a:moveTo>
                  <a:pt x="1032" y="1268"/>
                </a:moveTo>
                <a:cubicBezTo>
                  <a:pt x="958" y="1263"/>
                  <a:pt x="889" y="1274"/>
                  <a:pt x="852" y="1282"/>
                </a:cubicBezTo>
                <a:cubicBezTo>
                  <a:pt x="844" y="1249"/>
                  <a:pt x="843" y="1222"/>
                  <a:pt x="848" y="1196"/>
                </a:cubicBezTo>
                <a:cubicBezTo>
                  <a:pt x="849" y="1186"/>
                  <a:pt x="853" y="1178"/>
                  <a:pt x="856" y="1169"/>
                </a:cubicBezTo>
                <a:cubicBezTo>
                  <a:pt x="860" y="1161"/>
                  <a:pt x="863" y="1153"/>
                  <a:pt x="865" y="1144"/>
                </a:cubicBezTo>
                <a:cubicBezTo>
                  <a:pt x="876" y="1099"/>
                  <a:pt x="893" y="1074"/>
                  <a:pt x="919" y="1066"/>
                </a:cubicBezTo>
                <a:cubicBezTo>
                  <a:pt x="934" y="1088"/>
                  <a:pt x="942" y="1117"/>
                  <a:pt x="950" y="1146"/>
                </a:cubicBezTo>
                <a:cubicBezTo>
                  <a:pt x="964" y="1196"/>
                  <a:pt x="979" y="1249"/>
                  <a:pt x="1032" y="1268"/>
                </a:cubicBezTo>
              </a:path>
            </a:pathLst>
          </a:custGeom>
          <a:solidFill>
            <a:srgbClr val="404040"/>
          </a:solidFill>
          <a:ln w="9525">
            <a:noFill/>
            <a:round/>
          </a:ln>
        </p:spPr>
        <p:txBody>
          <a:bodyPr vert="horz" wrap="square" lIns="121920" tIns="60960" rIns="121920" bIns="60960" numCol="1" anchor="t" anchorCtr="0" compatLnSpc="1"/>
          <a:lstStyle/>
          <a:p>
            <a:endParaRPr lang="en-US" sz="2400" dirty="0">
              <a:solidFill>
                <a:schemeClr val="tx2">
                  <a:lumMod val="40000"/>
                  <a:lumOff val="60000"/>
                </a:schemeClr>
              </a:solidFill>
              <a:latin typeface="微软雅黑" panose="020B0503020204020204" pitchFamily="34" charset="-122"/>
            </a:endParaRPr>
          </a:p>
        </p:txBody>
      </p:sp>
      <p:sp>
        <p:nvSpPr>
          <p:cNvPr id="60" name="TextBox 51">
            <a:extLst>
              <a:ext uri="{FF2B5EF4-FFF2-40B4-BE49-F238E27FC236}">
                <a16:creationId xmlns:a16="http://schemas.microsoft.com/office/drawing/2014/main" id="{4A5851E7-3225-4DF4-8BE9-8031C2B42C07}"/>
              </a:ext>
            </a:extLst>
          </p:cNvPr>
          <p:cNvSpPr txBox="1"/>
          <p:nvPr/>
        </p:nvSpPr>
        <p:spPr>
          <a:xfrm>
            <a:off x="7289122" y="1627597"/>
            <a:ext cx="4721468" cy="4016484"/>
          </a:xfrm>
          <a:prstGeom prst="rect">
            <a:avLst/>
          </a:prstGeom>
          <a:noFill/>
        </p:spPr>
        <p:txBody>
          <a:bodyPr wrap="square" rtlCol="0">
            <a:spAutoFit/>
          </a:bodyPr>
          <a:lstStyle/>
          <a:p>
            <a:pPr algn="just">
              <a:lnSpc>
                <a:spcPct val="150000"/>
              </a:lnSpc>
              <a:spcAft>
                <a:spcPts val="600"/>
              </a:spcAft>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任务板块是产品的功能核心。</a:t>
            </a:r>
          </a:p>
          <a:p>
            <a:pPr algn="just">
              <a:lnSpc>
                <a:spcPct val="150000"/>
              </a:lnSpc>
              <a:spcAft>
                <a:spcPts val="600"/>
              </a:spcAft>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在用户使用的初期，任务板块起到了引导用户去了解行业的作用。</a:t>
            </a:r>
          </a:p>
          <a:p>
            <a:pPr algn="just">
              <a:lnSpc>
                <a:spcPct val="150000"/>
              </a:lnSpc>
              <a:spcAft>
                <a:spcPts val="600"/>
              </a:spcAft>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在用户找到感兴趣的职业后，人工智能系统将为不同的用户推送不同的任务块与任务，帮助用户提升能力。</a:t>
            </a:r>
          </a:p>
          <a:p>
            <a:pPr algn="just">
              <a:lnSpc>
                <a:spcPct val="150000"/>
              </a:lnSpc>
              <a:spcAft>
                <a:spcPts val="600"/>
              </a:spcAft>
              <a:defRPr/>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任务板块也负责用户数据的产生。用户完成任务的情况，用户完成任务产生的操作数据，以及我们会设定一些特殊的任务来获得用户的数据，比如上传简历等。我们都会记录用户的数据。</a:t>
            </a:r>
          </a:p>
        </p:txBody>
      </p:sp>
    </p:spTree>
    <p:extLst>
      <p:ext uri="{BB962C8B-B14F-4D97-AF65-F5344CB8AC3E}">
        <p14:creationId xmlns:p14="http://schemas.microsoft.com/office/powerpoint/2010/main" val="29024676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1671</Words>
  <Application>Microsoft Office PowerPoint</Application>
  <PresentationFormat>宽屏</PresentationFormat>
  <Paragraphs>181</Paragraphs>
  <Slides>22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6" baseType="lpstr">
      <vt:lpstr>Adobe Arabic</vt:lpstr>
      <vt:lpstr>Bebas Neue</vt:lpstr>
      <vt:lpstr>FontAwesome</vt:lpstr>
      <vt:lpstr>linea-basic-10</vt:lpstr>
      <vt:lpstr>SF UI Display Thin</vt:lpstr>
      <vt:lpstr>等线</vt:lpstr>
      <vt:lpstr>等线 Light</vt:lpstr>
      <vt:lpstr>方正兰亭大黑_GBK</vt:lpstr>
      <vt:lpstr>方正正中黑简体</vt:lpstr>
      <vt:lpstr>微软雅黑</vt:lpstr>
      <vt:lpstr>Arial</vt:lpstr>
      <vt:lpstr>Times New Roman</vt:lpstr>
      <vt:lpstr>Office 主题​​</vt:lpstr>
      <vt:lpstr>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朱陈超</cp:lastModifiedBy>
  <cp:revision>59</cp:revision>
  <dcterms:created xsi:type="dcterms:W3CDTF">2017-04-19T12:28:00Z</dcterms:created>
  <dcterms:modified xsi:type="dcterms:W3CDTF">2017-07-15T02:05:57Z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